
<file path=[Content_Types].xml><?xml version="1.0" encoding="utf-8"?>
<Types xmlns="http://schemas.openxmlformats.org/package/2006/content-types">
  <Default ContentType="image/png" Extension="png"/>
  <Default ContentType="image/x-emf" Extension="emf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2" d="100"/>
          <a:sy n="62" d="100"/>
        </p:scale>
        <p:origin x="6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Board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23"/>
          <p:cNvSpPr>
            <a:spLocks noGrp="1"/>
          </p:cNvSpPr>
          <p:nvPr>
            <p:ph type="body" sz="quarter" idx="19"/>
          </p:nvPr>
        </p:nvSpPr>
        <p:spPr>
          <a:xfrm>
            <a:off x="1" y="6927"/>
            <a:ext cx="4842505" cy="4573537"/>
          </a:xfrm>
          <a:solidFill>
            <a:srgbClr val="CFE9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de-DE" sz="100" dirty="0" smtClean="0"/>
            </a:lvl1pPr>
          </a:lstStyle>
          <a:p>
            <a:pPr lvl="0" algn="ctr"/>
            <a:r>
              <a:rPr lang="es-ES"/>
              <a:t>Haga clic para modificar el estilo de texto del patrón</a:t>
            </a:r>
          </a:p>
        </p:txBody>
      </p:sp>
      <p:pic>
        <p:nvPicPr>
          <p:cNvPr id="7" name="Bild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66" y="5841749"/>
            <a:ext cx="2035239" cy="508810"/>
          </a:xfrm>
          <a:prstGeom prst="rect">
            <a:avLst/>
          </a:prstGeom>
        </p:spPr>
      </p:pic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08066" y="3820229"/>
            <a:ext cx="4070286" cy="152840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Aft>
                <a:spcPts val="0"/>
              </a:spcAft>
              <a:defRPr lang="en-GB" sz="1800" b="0" kern="1200" cap="none" baseline="0" noProof="0" dirty="0" smtClean="0">
                <a:solidFill>
                  <a:srgbClr val="003781"/>
                </a:solidFill>
                <a:latin typeface="+mn-lt"/>
                <a:ea typeface="+mn-ea"/>
                <a:cs typeface="+mn-cs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GB" sz="1600" b="0" kern="1200" cap="none" baseline="0" noProof="0" dirty="0">
                <a:solidFill>
                  <a:srgbClr val="003781"/>
                </a:solidFill>
                <a:latin typeface="+mn-lt"/>
                <a:ea typeface="+mn-ea"/>
                <a:cs typeface="+mn-cs"/>
              </a:defRPr>
            </a:lvl2pPr>
            <a:lvl3pPr>
              <a:lnSpc>
                <a:spcPct val="100000"/>
              </a:lnSpc>
              <a:defRPr sz="1200">
                <a:solidFill>
                  <a:srgbClr val="003781"/>
                </a:solidFill>
              </a:defRPr>
            </a:lvl3pPr>
            <a:lvl4pPr>
              <a:lnSpc>
                <a:spcPct val="100000"/>
              </a:lnSpc>
              <a:buAutoNum type="arabicPeriod"/>
              <a:defRPr sz="1200">
                <a:solidFill>
                  <a:srgbClr val="003781"/>
                </a:solidFill>
              </a:defRPr>
            </a:lvl4pPr>
            <a:lvl5pPr>
              <a:lnSpc>
                <a:spcPct val="100000"/>
              </a:lnSpc>
              <a:defRPr sz="1200">
                <a:solidFill>
                  <a:srgbClr val="003781"/>
                </a:solidFill>
              </a:defRPr>
            </a:lvl5pPr>
            <a:lvl6pPr>
              <a:defRPr>
                <a:solidFill>
                  <a:srgbClr val="003781"/>
                </a:solidFill>
              </a:defRPr>
            </a:lvl6pPr>
            <a:lvl7pPr>
              <a:defRPr>
                <a:solidFill>
                  <a:srgbClr val="003781"/>
                </a:solidFill>
              </a:defRPr>
            </a:lvl7pPr>
            <a:lvl8pPr>
              <a:defRPr>
                <a:solidFill>
                  <a:srgbClr val="003781"/>
                </a:solidFill>
              </a:defRPr>
            </a:lvl8pPr>
            <a:lvl9pPr>
              <a:buAutoNum type="arabicParenR"/>
              <a:defRPr>
                <a:solidFill>
                  <a:srgbClr val="003781"/>
                </a:solidFill>
              </a:defRPr>
            </a:lvl9pPr>
          </a:lstStyle>
          <a:p>
            <a:pPr lvl="0"/>
            <a:r>
              <a:rPr lang="en-GB" noProof="0" dirty="0"/>
              <a:t>Subline</a:t>
            </a:r>
          </a:p>
          <a:p>
            <a:pPr lvl="1"/>
            <a:r>
              <a:rPr lang="en-GB" noProof="0" dirty="0"/>
              <a:t>Body</a:t>
            </a:r>
          </a:p>
        </p:txBody>
      </p:sp>
      <p:sp>
        <p:nvSpPr>
          <p:cNvPr id="4" name="Tabellenplatzhalter 3"/>
          <p:cNvSpPr>
            <a:spLocks noGrp="1"/>
          </p:cNvSpPr>
          <p:nvPr>
            <p:ph type="tbl" sz="quarter" idx="14" hasCustomPrompt="1"/>
          </p:nvPr>
        </p:nvSpPr>
        <p:spPr>
          <a:xfrm>
            <a:off x="6095206" y="515819"/>
            <a:ext cx="5601429" cy="5834299"/>
          </a:xfrm>
          <a:prstGeom prst="rect">
            <a:avLst/>
          </a:prstGeom>
        </p:spPr>
        <p:txBody>
          <a:bodyPr anchor="ctr"/>
          <a:lstStyle>
            <a:lvl1pPr algn="ctr">
              <a:defRPr sz="2000"/>
            </a:lvl1pPr>
          </a:lstStyle>
          <a:p>
            <a:r>
              <a:rPr lang="de-AT" dirty="0"/>
              <a:t>Table</a:t>
            </a:r>
            <a:endParaRPr lang="en-GB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8001" y="765321"/>
            <a:ext cx="5588793" cy="768172"/>
          </a:xfrm>
        </p:spPr>
        <p:txBody>
          <a:bodyPr/>
          <a:lstStyle>
            <a:lvl1pPr>
              <a:defRPr lang="en-GB" sz="4399" b="1" kern="1200" cap="all" baseline="0" dirty="0">
                <a:solidFill>
                  <a:srgbClr val="00378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s-ES" noProof="0"/>
              <a:t>Haga clic para modificar el estilo de título del patrón</a:t>
            </a:r>
            <a:endParaRPr lang="en-GB" noProof="0" dirty="0"/>
          </a:p>
        </p:txBody>
      </p:sp>
      <p:sp>
        <p:nvSpPr>
          <p:cNvPr id="3" name="Rechteck 2"/>
          <p:cNvSpPr/>
          <p:nvPr/>
        </p:nvSpPr>
        <p:spPr>
          <a:xfrm>
            <a:off x="291970" y="6371716"/>
            <a:ext cx="1440347" cy="3599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8926"/>
            <a:endParaRPr lang="en-GB" sz="24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950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Break Altern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23"/>
          <p:cNvSpPr>
            <a:spLocks noGrp="1"/>
          </p:cNvSpPr>
          <p:nvPr>
            <p:ph type="body" sz="quarter" idx="19"/>
          </p:nvPr>
        </p:nvSpPr>
        <p:spPr>
          <a:xfrm>
            <a:off x="-1" y="0"/>
            <a:ext cx="12192000" cy="6858000"/>
          </a:xfr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de-DE" sz="100" dirty="0" smtClean="0"/>
            </a:lvl1pPr>
          </a:lstStyle>
          <a:p>
            <a:pPr lvl="0" algn="ctr"/>
            <a:r>
              <a:rPr lang="es-ES"/>
              <a:t>Haga clic para modificar el estilo de texto del patrón</a:t>
            </a:r>
          </a:p>
        </p:txBody>
      </p:sp>
      <p:pic>
        <p:nvPicPr>
          <p:cNvPr id="6" name="Grafik 8"/>
          <p:cNvPicPr>
            <a:picLocks noChangeAspect="1"/>
          </p:cNvPicPr>
          <p:nvPr/>
        </p:nvPicPr>
        <p:blipFill>
          <a:blip r:embed="rId2">
            <a:alphaModFix amt="45000"/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096001" y="549982"/>
            <a:ext cx="6095999" cy="630801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65148" y="2552109"/>
            <a:ext cx="4174452" cy="3296241"/>
          </a:xfrm>
        </p:spPr>
        <p:txBody>
          <a:bodyPr lIns="144000" tIns="216000" rIns="0" anchor="t"/>
          <a:lstStyle>
            <a:lvl1pPr>
              <a:defRPr lang="de-DE" sz="19996" b="1" kern="1200" cap="all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noProof="0" dirty="0"/>
              <a:t>00</a:t>
            </a:r>
            <a:br>
              <a:rPr lang="en-GB" noProof="0" dirty="0"/>
            </a:br>
            <a:endParaRPr lang="en-GB" noProof="0" dirty="0"/>
          </a:p>
        </p:txBody>
      </p:sp>
      <p:sp>
        <p:nvSpPr>
          <p:cNvPr id="55" name="Textplatzhalter 54"/>
          <p:cNvSpPr>
            <a:spLocks noGrp="1"/>
          </p:cNvSpPr>
          <p:nvPr>
            <p:ph type="body" sz="quarter" idx="14" hasCustomPrompt="1"/>
          </p:nvPr>
        </p:nvSpPr>
        <p:spPr>
          <a:xfrm>
            <a:off x="508067" y="515820"/>
            <a:ext cx="7619405" cy="2537824"/>
          </a:xfrm>
          <a:prstGeom prst="rect">
            <a:avLst/>
          </a:prstGeom>
        </p:spPr>
        <p:txBody>
          <a:bodyPr tIns="0" bIns="180000" anchor="b">
            <a:normAutofit/>
          </a:bodyPr>
          <a:lstStyle>
            <a:lvl1pPr marL="0" algn="l" defTabSz="1218926" rtl="0" eaLnBrk="1" latinLnBrk="0" hangingPunct="1">
              <a:defRPr lang="de-DE" sz="3599" b="1" kern="1200" cap="all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GB" noProof="0" dirty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4077605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23"/>
          <p:cNvSpPr>
            <a:spLocks noGrp="1"/>
          </p:cNvSpPr>
          <p:nvPr>
            <p:ph type="body" sz="quarter" idx="19"/>
          </p:nvPr>
        </p:nvSpPr>
        <p:spPr>
          <a:xfrm>
            <a:off x="-1" y="0"/>
            <a:ext cx="12192000" cy="6858000"/>
          </a:xfr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de-DE" sz="100" dirty="0" smtClean="0"/>
            </a:lvl1pPr>
          </a:lstStyle>
          <a:p>
            <a:pPr lvl="0" algn="ctr"/>
            <a:r>
              <a:rPr lang="es-ES"/>
              <a:t>Haga clic para modificar el estilo de texto del patrón</a:t>
            </a:r>
          </a:p>
        </p:txBody>
      </p:sp>
      <p:pic>
        <p:nvPicPr>
          <p:cNvPr id="7" name="Grafik 8"/>
          <p:cNvPicPr>
            <a:picLocks noChangeAspect="1"/>
          </p:cNvPicPr>
          <p:nvPr/>
        </p:nvPicPr>
        <p:blipFill>
          <a:blip r:embed="rId2">
            <a:alphaModFix amt="45000"/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096001" y="549982"/>
            <a:ext cx="6095999" cy="6308019"/>
          </a:xfrm>
          <a:prstGeom prst="rect">
            <a:avLst/>
          </a:prstGeom>
        </p:spPr>
      </p:pic>
      <p:sp>
        <p:nvSpPr>
          <p:cNvPr id="55" name="Textplatzhalter 54"/>
          <p:cNvSpPr>
            <a:spLocks noGrp="1"/>
          </p:cNvSpPr>
          <p:nvPr>
            <p:ph type="body" sz="quarter" idx="14" hasCustomPrompt="1"/>
          </p:nvPr>
        </p:nvSpPr>
        <p:spPr>
          <a:xfrm>
            <a:off x="508067" y="515820"/>
            <a:ext cx="7619405" cy="2537824"/>
          </a:xfrm>
          <a:prstGeom prst="rect">
            <a:avLst/>
          </a:prstGeom>
        </p:spPr>
        <p:txBody>
          <a:bodyPr tIns="0" bIns="180000" anchor="b"/>
          <a:lstStyle>
            <a:lvl1pPr marL="0" algn="l" defTabSz="1218926" rtl="0" eaLnBrk="1" latinLnBrk="0" hangingPunct="1">
              <a:defRPr lang="de-DE" sz="3599" b="1" kern="1200" cap="all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GB" noProof="0" dirty="0"/>
              <a:t>Headline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50935" y="3559939"/>
            <a:ext cx="5295001" cy="255052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defRPr sz="1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01</a:t>
            </a:r>
          </a:p>
          <a:p>
            <a:pPr lvl="1"/>
            <a:r>
              <a:rPr lang="de-DE" dirty="0"/>
              <a:t>02</a:t>
            </a:r>
          </a:p>
          <a:p>
            <a:pPr lvl="2"/>
            <a:r>
              <a:rPr lang="de-DE" dirty="0"/>
              <a:t>03</a:t>
            </a:r>
          </a:p>
          <a:p>
            <a:pPr lvl="3"/>
            <a:r>
              <a:rPr lang="de-DE" dirty="0"/>
              <a:t>04</a:t>
            </a:r>
          </a:p>
          <a:p>
            <a:pPr lvl="4"/>
            <a:r>
              <a:rPr lang="de-DE" dirty="0"/>
              <a:t>05</a:t>
            </a:r>
          </a:p>
          <a:p>
            <a:pPr lvl="5"/>
            <a:r>
              <a:rPr lang="de-DE" dirty="0"/>
              <a:t>06</a:t>
            </a:r>
          </a:p>
          <a:p>
            <a:pPr lvl="6"/>
            <a:r>
              <a:rPr lang="de-DE" dirty="0"/>
              <a:t>07</a:t>
            </a:r>
          </a:p>
          <a:p>
            <a:pPr lvl="7"/>
            <a:r>
              <a:rPr lang="de-DE" dirty="0"/>
              <a:t>08</a:t>
            </a:r>
          </a:p>
          <a:p>
            <a:pPr lvl="8"/>
            <a:r>
              <a:rPr lang="en-GB" noProof="0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24175321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mple Content one wid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4"/>
          <p:cNvSpPr>
            <a:spLocks noEditPoints="1"/>
          </p:cNvSpPr>
          <p:nvPr/>
        </p:nvSpPr>
        <p:spPr bwMode="auto">
          <a:xfrm>
            <a:off x="11387785" y="260649"/>
            <a:ext cx="308914" cy="309906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14" name="Inhaltsplatzhalter 13" descr="Spalte links" title="Spalte links"/>
          <p:cNvSpPr>
            <a:spLocks noGrp="1"/>
          </p:cNvSpPr>
          <p:nvPr>
            <p:ph sz="quarter" idx="13" hasCustomPrompt="1"/>
          </p:nvPr>
        </p:nvSpPr>
        <p:spPr>
          <a:xfrm>
            <a:off x="507997" y="1529996"/>
            <a:ext cx="11188638" cy="4839054"/>
          </a:xfrm>
          <a:prstGeom prst="rect">
            <a:avLst/>
          </a:prstGeom>
        </p:spPr>
        <p:txBody>
          <a:bodyPr rIns="0"/>
          <a:lstStyle>
            <a:lvl1pPr>
              <a:lnSpc>
                <a:spcPts val="1920"/>
              </a:lnSpc>
              <a:spcAft>
                <a:spcPts val="0"/>
              </a:spcAft>
              <a:defRPr lang="en-GB" sz="1800" b="0" kern="1200" cap="none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de-DE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500">
                <a:solidFill>
                  <a:schemeClr val="tx1"/>
                </a:solidFill>
              </a:defRPr>
            </a:lvl5pPr>
            <a:lvl6pPr>
              <a:defRPr sz="1500"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marL="0" marR="0" lvl="0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1</a:t>
            </a:r>
          </a:p>
          <a:p>
            <a:pPr lvl="1"/>
            <a:r>
              <a:rPr lang="en-GB" noProof="0" dirty="0"/>
              <a:t>2</a:t>
            </a:r>
          </a:p>
          <a:p>
            <a:pPr lvl="2"/>
            <a:r>
              <a:rPr lang="en-GB" noProof="0" dirty="0"/>
              <a:t>3</a:t>
            </a:r>
          </a:p>
          <a:p>
            <a:pPr lvl="3"/>
            <a:r>
              <a:rPr lang="en-GB" noProof="0" dirty="0"/>
              <a:t>4</a:t>
            </a:r>
          </a:p>
          <a:p>
            <a:pPr lvl="4"/>
            <a:r>
              <a:rPr lang="en-GB" noProof="0" dirty="0"/>
              <a:t>5</a:t>
            </a:r>
          </a:p>
          <a:p>
            <a:pPr lvl="5"/>
            <a:r>
              <a:rPr lang="en-GB" noProof="0" dirty="0"/>
              <a:t>6</a:t>
            </a:r>
          </a:p>
          <a:p>
            <a:pPr lvl="6"/>
            <a:r>
              <a:rPr lang="en-GB" noProof="0" dirty="0"/>
              <a:t>7</a:t>
            </a:r>
          </a:p>
          <a:p>
            <a:pPr lvl="7"/>
            <a:r>
              <a:rPr lang="en-GB" noProof="0" dirty="0"/>
              <a:t>8</a:t>
            </a:r>
          </a:p>
          <a:p>
            <a:pPr lvl="8"/>
            <a:r>
              <a:rPr lang="en-GB" noProof="0" dirty="0"/>
              <a:t>9</a:t>
            </a:r>
          </a:p>
        </p:txBody>
      </p:sp>
      <p:sp>
        <p:nvSpPr>
          <p:cNvPr id="137" name="Freeform 54"/>
          <p:cNvSpPr>
            <a:spLocks noEditPoints="1"/>
          </p:cNvSpPr>
          <p:nvPr/>
        </p:nvSpPr>
        <p:spPr bwMode="auto">
          <a:xfrm>
            <a:off x="11387785" y="260649"/>
            <a:ext cx="308914" cy="309906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</a:rPr>
              <a:t>Convención</a:t>
            </a:r>
            <a:r>
              <a:rPr lang="en-GB" dirty="0">
                <a:solidFill>
                  <a:srgbClr val="000000"/>
                </a:solidFill>
              </a:rPr>
              <a:t>  </a:t>
            </a:r>
            <a:r>
              <a:rPr lang="en-GB" dirty="0" err="1">
                <a:solidFill>
                  <a:srgbClr val="000000"/>
                </a:solidFill>
              </a:rPr>
              <a:t>Anual</a:t>
            </a:r>
            <a:r>
              <a:rPr lang="en-GB" dirty="0">
                <a:solidFill>
                  <a:srgbClr val="000000"/>
                </a:solidFill>
              </a:rPr>
              <a:t> 2018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61201FF1-C63B-412E-ABF0-3D0E918900AC}" type="slidenum">
              <a:rPr lang="en-GB" smtClean="0">
                <a:solidFill>
                  <a:srgbClr val="000000"/>
                </a:solidFill>
              </a:rPr>
              <a:pPr/>
              <a:t>‹Nº›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1" name="Textplatzhalter 23"/>
          <p:cNvSpPr>
            <a:spLocks noGrp="1"/>
          </p:cNvSpPr>
          <p:nvPr>
            <p:ph type="body" sz="quarter" idx="19"/>
          </p:nvPr>
        </p:nvSpPr>
        <p:spPr>
          <a:xfrm>
            <a:off x="1" y="1"/>
            <a:ext cx="8650817" cy="768172"/>
          </a:xfrm>
          <a:solidFill>
            <a:srgbClr val="C1EB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de-DE" sz="100" dirty="0" smtClean="0"/>
            </a:lvl1pPr>
          </a:lstStyle>
          <a:p>
            <a:pPr lvl="0" algn="ctr"/>
            <a:r>
              <a:rPr lang="es-ES"/>
              <a:t>Haga clic para modificar el estilo de texto del patrón</a:t>
            </a:r>
          </a:p>
        </p:txBody>
      </p:sp>
      <p:sp>
        <p:nvSpPr>
          <p:cNvPr id="12" name="Titel 22"/>
          <p:cNvSpPr>
            <a:spLocks noGrp="1"/>
          </p:cNvSpPr>
          <p:nvPr>
            <p:ph type="title" hasCustomPrompt="1"/>
          </p:nvPr>
        </p:nvSpPr>
        <p:spPr>
          <a:xfrm>
            <a:off x="508001" y="515818"/>
            <a:ext cx="10674352" cy="514232"/>
          </a:xfrm>
        </p:spPr>
        <p:txBody>
          <a:bodyPr tIns="36000"/>
          <a:lstStyle>
            <a:lvl1pPr>
              <a:defRPr sz="2999"/>
            </a:lvl1pPr>
          </a:lstStyle>
          <a:p>
            <a:r>
              <a:rPr lang="de-DE" dirty="0"/>
              <a:t>TitLE</a:t>
            </a:r>
            <a:endParaRPr lang="en-GB" dirty="0"/>
          </a:p>
        </p:txBody>
      </p:sp>
      <p:sp>
        <p:nvSpPr>
          <p:cNvPr id="13" name="Textplatzhalt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14418" y="260290"/>
            <a:ext cx="5580789" cy="155539"/>
          </a:xfrm>
        </p:spPr>
        <p:txBody>
          <a:bodyPr/>
          <a:lstStyle>
            <a:lvl1pPr>
              <a:defRPr sz="10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 err="1"/>
              <a:t>Subject</a:t>
            </a:r>
            <a:r>
              <a:rPr lang="de-DE" dirty="0"/>
              <a:t> Line </a:t>
            </a:r>
            <a:r>
              <a:rPr lang="de-DE" dirty="0" err="1"/>
              <a:t>for</a:t>
            </a:r>
            <a:r>
              <a:rPr lang="de-DE" dirty="0"/>
              <a:t> Navigation</a:t>
            </a:r>
          </a:p>
        </p:txBody>
      </p:sp>
    </p:spTree>
    <p:extLst>
      <p:ext uri="{BB962C8B-B14F-4D97-AF65-F5344CB8AC3E}">
        <p14:creationId xmlns:p14="http://schemas.microsoft.com/office/powerpoint/2010/main" val="24855327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mall Ty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4"/>
          <p:cNvSpPr>
            <a:spLocks noEditPoints="1"/>
          </p:cNvSpPr>
          <p:nvPr/>
        </p:nvSpPr>
        <p:spPr bwMode="auto">
          <a:xfrm>
            <a:off x="11387785" y="260649"/>
            <a:ext cx="308914" cy="309906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14" name="Inhaltsplatzhalter 13" descr="Spalte links" title="Spalte links"/>
          <p:cNvSpPr>
            <a:spLocks noGrp="1"/>
          </p:cNvSpPr>
          <p:nvPr>
            <p:ph sz="quarter" idx="13" hasCustomPrompt="1"/>
          </p:nvPr>
        </p:nvSpPr>
        <p:spPr>
          <a:xfrm>
            <a:off x="507997" y="1272881"/>
            <a:ext cx="11188638" cy="5096170"/>
          </a:xfrm>
          <a:prstGeom prst="rect">
            <a:avLst/>
          </a:prstGeom>
        </p:spPr>
        <p:txBody>
          <a:bodyPr rIns="0"/>
          <a:lstStyle>
            <a:lvl1pPr>
              <a:lnSpc>
                <a:spcPts val="1920"/>
              </a:lnSpc>
              <a:spcAft>
                <a:spcPts val="0"/>
              </a:spcAft>
              <a:defRPr lang="en-GB" sz="1400" b="0" kern="1200" cap="none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de-DE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  <a:lvl6pPr>
              <a:defRPr sz="1200">
                <a:solidFill>
                  <a:schemeClr val="tx1"/>
                </a:solidFill>
              </a:defRPr>
            </a:lvl6pPr>
            <a:lvl7pPr>
              <a:defRPr sz="1100">
                <a:solidFill>
                  <a:schemeClr val="tx1"/>
                </a:solidFill>
              </a:defRPr>
            </a:lvl7pPr>
            <a:lvl8pPr>
              <a:defRPr sz="1050">
                <a:solidFill>
                  <a:schemeClr val="tx1"/>
                </a:solidFill>
              </a:defRPr>
            </a:lvl8pPr>
            <a:lvl9pPr>
              <a:defRPr sz="600">
                <a:solidFill>
                  <a:schemeClr val="tx1"/>
                </a:solidFill>
              </a:defRPr>
            </a:lvl9pPr>
          </a:lstStyle>
          <a:p>
            <a:pPr marL="0" marR="0" lvl="0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1</a:t>
            </a:r>
          </a:p>
          <a:p>
            <a:pPr lvl="1"/>
            <a:r>
              <a:rPr lang="en-GB" noProof="0" dirty="0"/>
              <a:t>2</a:t>
            </a:r>
          </a:p>
          <a:p>
            <a:pPr lvl="2"/>
            <a:r>
              <a:rPr lang="en-GB" noProof="0" dirty="0"/>
              <a:t>3</a:t>
            </a:r>
          </a:p>
          <a:p>
            <a:pPr lvl="3"/>
            <a:r>
              <a:rPr lang="en-GB" noProof="0" dirty="0"/>
              <a:t>4</a:t>
            </a:r>
          </a:p>
          <a:p>
            <a:pPr lvl="4"/>
            <a:r>
              <a:rPr lang="en-GB" noProof="0" dirty="0"/>
              <a:t>5</a:t>
            </a:r>
          </a:p>
          <a:p>
            <a:pPr lvl="5"/>
            <a:r>
              <a:rPr lang="en-GB" noProof="0" dirty="0"/>
              <a:t>6</a:t>
            </a:r>
          </a:p>
          <a:p>
            <a:pPr lvl="6"/>
            <a:r>
              <a:rPr lang="en-GB" noProof="0" dirty="0"/>
              <a:t>7</a:t>
            </a:r>
          </a:p>
          <a:p>
            <a:pPr lvl="7"/>
            <a:r>
              <a:rPr lang="en-GB" noProof="0" dirty="0"/>
              <a:t>8</a:t>
            </a:r>
          </a:p>
          <a:p>
            <a:pPr lvl="8"/>
            <a:r>
              <a:rPr lang="en-GB" noProof="0" dirty="0"/>
              <a:t>9</a:t>
            </a:r>
          </a:p>
        </p:txBody>
      </p:sp>
      <p:sp>
        <p:nvSpPr>
          <p:cNvPr id="137" name="Freeform 54"/>
          <p:cNvSpPr>
            <a:spLocks noEditPoints="1"/>
          </p:cNvSpPr>
          <p:nvPr/>
        </p:nvSpPr>
        <p:spPr bwMode="auto">
          <a:xfrm>
            <a:off x="11387785" y="260649"/>
            <a:ext cx="308914" cy="309906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</a:rPr>
              <a:t>Convención</a:t>
            </a:r>
            <a:r>
              <a:rPr lang="en-GB" dirty="0">
                <a:solidFill>
                  <a:srgbClr val="000000"/>
                </a:solidFill>
              </a:rPr>
              <a:t>  </a:t>
            </a:r>
            <a:r>
              <a:rPr lang="en-GB" dirty="0" err="1">
                <a:solidFill>
                  <a:srgbClr val="000000"/>
                </a:solidFill>
              </a:rPr>
              <a:t>Anual</a:t>
            </a:r>
            <a:r>
              <a:rPr lang="en-GB" dirty="0">
                <a:solidFill>
                  <a:srgbClr val="000000"/>
                </a:solidFill>
              </a:rPr>
              <a:t> 2018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61201FF1-C63B-412E-ABF0-3D0E918900AC}" type="slidenum">
              <a:rPr lang="en-GB" smtClean="0">
                <a:solidFill>
                  <a:srgbClr val="000000"/>
                </a:solidFill>
              </a:rPr>
              <a:pPr/>
              <a:t>‹Nº›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1" name="Textplatzhalter 23"/>
          <p:cNvSpPr>
            <a:spLocks noGrp="1"/>
          </p:cNvSpPr>
          <p:nvPr>
            <p:ph type="body" sz="quarter" idx="19"/>
          </p:nvPr>
        </p:nvSpPr>
        <p:spPr>
          <a:xfrm>
            <a:off x="1" y="1"/>
            <a:ext cx="8650817" cy="768172"/>
          </a:xfrm>
          <a:solidFill>
            <a:srgbClr val="C1EB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de-DE" sz="100" dirty="0" smtClean="0"/>
            </a:lvl1pPr>
          </a:lstStyle>
          <a:p>
            <a:pPr lvl="0" algn="ctr"/>
            <a:r>
              <a:rPr lang="es-ES"/>
              <a:t>Haga clic para modificar el estilo de texto del patrón</a:t>
            </a:r>
          </a:p>
        </p:txBody>
      </p:sp>
      <p:sp>
        <p:nvSpPr>
          <p:cNvPr id="12" name="Titel 22"/>
          <p:cNvSpPr>
            <a:spLocks noGrp="1"/>
          </p:cNvSpPr>
          <p:nvPr>
            <p:ph type="title" hasCustomPrompt="1"/>
          </p:nvPr>
        </p:nvSpPr>
        <p:spPr>
          <a:xfrm>
            <a:off x="508001" y="515818"/>
            <a:ext cx="10674352" cy="514232"/>
          </a:xfrm>
        </p:spPr>
        <p:txBody>
          <a:bodyPr tIns="36000"/>
          <a:lstStyle>
            <a:lvl1pPr>
              <a:defRPr sz="2999"/>
            </a:lvl1pPr>
          </a:lstStyle>
          <a:p>
            <a:r>
              <a:rPr lang="de-DE" dirty="0"/>
              <a:t>TitLE</a:t>
            </a:r>
            <a:endParaRPr lang="en-GB" dirty="0"/>
          </a:p>
        </p:txBody>
      </p:sp>
      <p:sp>
        <p:nvSpPr>
          <p:cNvPr id="13" name="Textplatzhalt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14418" y="260290"/>
            <a:ext cx="5580789" cy="155539"/>
          </a:xfrm>
        </p:spPr>
        <p:txBody>
          <a:bodyPr/>
          <a:lstStyle>
            <a:lvl1pPr>
              <a:defRPr sz="10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 err="1"/>
              <a:t>Subject</a:t>
            </a:r>
            <a:r>
              <a:rPr lang="de-DE" dirty="0"/>
              <a:t> Line </a:t>
            </a:r>
            <a:r>
              <a:rPr lang="de-DE" dirty="0" err="1"/>
              <a:t>for</a:t>
            </a:r>
            <a:r>
              <a:rPr lang="de-DE" dirty="0"/>
              <a:t> Navigation</a:t>
            </a:r>
          </a:p>
        </p:txBody>
      </p:sp>
    </p:spTree>
    <p:extLst>
      <p:ext uri="{BB962C8B-B14F-4D97-AF65-F5344CB8AC3E}">
        <p14:creationId xmlns:p14="http://schemas.microsoft.com/office/powerpoint/2010/main" val="18216045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Headlin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4"/>
          <p:cNvSpPr>
            <a:spLocks noEditPoints="1"/>
          </p:cNvSpPr>
          <p:nvPr/>
        </p:nvSpPr>
        <p:spPr bwMode="auto">
          <a:xfrm>
            <a:off x="11386303" y="260709"/>
            <a:ext cx="308874" cy="309978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131" name="Freeform 54"/>
          <p:cNvSpPr>
            <a:spLocks noEditPoints="1"/>
          </p:cNvSpPr>
          <p:nvPr/>
        </p:nvSpPr>
        <p:spPr bwMode="auto">
          <a:xfrm>
            <a:off x="11386303" y="260709"/>
            <a:ext cx="308874" cy="309978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</a:rPr>
              <a:t>Convención</a:t>
            </a:r>
            <a:r>
              <a:rPr lang="en-GB" dirty="0">
                <a:solidFill>
                  <a:srgbClr val="000000"/>
                </a:solidFill>
              </a:rPr>
              <a:t>  </a:t>
            </a:r>
            <a:r>
              <a:rPr lang="en-GB" dirty="0" err="1">
                <a:solidFill>
                  <a:srgbClr val="000000"/>
                </a:solidFill>
              </a:rPr>
              <a:t>Anual</a:t>
            </a:r>
            <a:r>
              <a:rPr lang="en-GB" dirty="0">
                <a:solidFill>
                  <a:srgbClr val="000000"/>
                </a:solidFill>
              </a:rPr>
              <a:t> 2018</a:t>
            </a: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1FF1-C63B-412E-ABF0-3D0E918900AC}" type="slidenum">
              <a:rPr lang="en-GB" smtClean="0">
                <a:solidFill>
                  <a:srgbClr val="000000"/>
                </a:solidFill>
              </a:rPr>
              <a:pPr/>
              <a:t>‹Nº›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9" name="Textplatzhalter 23"/>
          <p:cNvSpPr>
            <a:spLocks noGrp="1"/>
          </p:cNvSpPr>
          <p:nvPr>
            <p:ph type="body" sz="quarter" idx="18"/>
          </p:nvPr>
        </p:nvSpPr>
        <p:spPr>
          <a:xfrm>
            <a:off x="1" y="1"/>
            <a:ext cx="8650817" cy="768172"/>
          </a:xfrm>
          <a:solidFill>
            <a:srgbClr val="C1EB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de-DE" sz="100" dirty="0" smtClean="0"/>
            </a:lvl1pPr>
          </a:lstStyle>
          <a:p>
            <a:pPr lvl="0" algn="ctr"/>
            <a:r>
              <a:rPr lang="es-ES"/>
              <a:t>Haga clic para modificar el estilo de texto del patrón</a:t>
            </a:r>
          </a:p>
        </p:txBody>
      </p:sp>
      <p:sp>
        <p:nvSpPr>
          <p:cNvPr id="10" name="Titel 22"/>
          <p:cNvSpPr>
            <a:spLocks noGrp="1"/>
          </p:cNvSpPr>
          <p:nvPr>
            <p:ph type="title" hasCustomPrompt="1"/>
          </p:nvPr>
        </p:nvSpPr>
        <p:spPr>
          <a:xfrm>
            <a:off x="508001" y="515818"/>
            <a:ext cx="10674352" cy="514232"/>
          </a:xfrm>
        </p:spPr>
        <p:txBody>
          <a:bodyPr tIns="36000"/>
          <a:lstStyle>
            <a:lvl1pPr>
              <a:defRPr sz="2999"/>
            </a:lvl1pPr>
          </a:lstStyle>
          <a:p>
            <a:r>
              <a:rPr lang="de-DE" dirty="0"/>
              <a:t>TitLE</a:t>
            </a:r>
            <a:endParaRPr lang="en-GB" dirty="0"/>
          </a:p>
        </p:txBody>
      </p:sp>
      <p:sp>
        <p:nvSpPr>
          <p:cNvPr id="11" name="Textplatzhalter 5"/>
          <p:cNvSpPr>
            <a:spLocks noGrp="1"/>
          </p:cNvSpPr>
          <p:nvPr>
            <p:ph type="body" sz="quarter" idx="17" hasCustomPrompt="1"/>
          </p:nvPr>
        </p:nvSpPr>
        <p:spPr>
          <a:xfrm>
            <a:off x="514418" y="260290"/>
            <a:ext cx="5580789" cy="155539"/>
          </a:xfrm>
        </p:spPr>
        <p:txBody>
          <a:bodyPr/>
          <a:lstStyle>
            <a:lvl1pPr>
              <a:defRPr sz="10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 err="1"/>
              <a:t>Subject</a:t>
            </a:r>
            <a:r>
              <a:rPr lang="de-DE" dirty="0"/>
              <a:t> Line </a:t>
            </a:r>
            <a:r>
              <a:rPr lang="de-DE" dirty="0" err="1"/>
              <a:t>for</a:t>
            </a:r>
            <a:r>
              <a:rPr lang="de-DE" dirty="0"/>
              <a:t> Navigation</a:t>
            </a:r>
          </a:p>
        </p:txBody>
      </p:sp>
    </p:spTree>
    <p:extLst>
      <p:ext uri="{BB962C8B-B14F-4D97-AF65-F5344CB8AC3E}">
        <p14:creationId xmlns:p14="http://schemas.microsoft.com/office/powerpoint/2010/main" val="16441467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Head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23"/>
          <p:cNvSpPr>
            <a:spLocks noGrp="1"/>
          </p:cNvSpPr>
          <p:nvPr>
            <p:ph type="body" sz="quarter" idx="19"/>
          </p:nvPr>
        </p:nvSpPr>
        <p:spPr>
          <a:xfrm>
            <a:off x="1" y="6927"/>
            <a:ext cx="1651215" cy="5841422"/>
          </a:xfrm>
          <a:solidFill>
            <a:srgbClr val="FAF7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Autofit/>
          </a:bodyPr>
          <a:lstStyle>
            <a:lvl1pPr>
              <a:defRPr lang="de-DE" sz="100" smtClean="0"/>
            </a:lvl1pPr>
          </a:lstStyle>
          <a:p>
            <a:pPr lvl="0" algn="ctr"/>
            <a:r>
              <a:rPr lang="es-ES"/>
              <a:t>Haga clic para modificar el estilo de texto del patrón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 hasCustomPrompt="1"/>
          </p:nvPr>
        </p:nvSpPr>
        <p:spPr>
          <a:xfrm>
            <a:off x="510606" y="766622"/>
            <a:ext cx="3063639" cy="2034069"/>
          </a:xfrm>
        </p:spPr>
        <p:txBody>
          <a:bodyPr/>
          <a:lstStyle>
            <a:lvl1pPr>
              <a:defRPr lang="en-GB" sz="4399" b="1" kern="1200" cap="all" baseline="0" noProof="0" dirty="0" smtClean="0">
                <a:solidFill>
                  <a:srgbClr val="00378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7" name="Freeform 54"/>
          <p:cNvSpPr>
            <a:spLocks noEditPoints="1"/>
          </p:cNvSpPr>
          <p:nvPr/>
        </p:nvSpPr>
        <p:spPr bwMode="auto">
          <a:xfrm>
            <a:off x="11387785" y="260649"/>
            <a:ext cx="308914" cy="309906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133" name="Freeform 54"/>
          <p:cNvSpPr>
            <a:spLocks noEditPoints="1"/>
          </p:cNvSpPr>
          <p:nvPr/>
        </p:nvSpPr>
        <p:spPr bwMode="auto">
          <a:xfrm>
            <a:off x="11387785" y="260649"/>
            <a:ext cx="308914" cy="309906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</a:rPr>
              <a:t>Convención</a:t>
            </a:r>
            <a:r>
              <a:rPr lang="en-GB" dirty="0">
                <a:solidFill>
                  <a:srgbClr val="000000"/>
                </a:solidFill>
              </a:rPr>
              <a:t>  </a:t>
            </a:r>
            <a:r>
              <a:rPr lang="en-GB" dirty="0" err="1">
                <a:solidFill>
                  <a:srgbClr val="000000"/>
                </a:solidFill>
              </a:rPr>
              <a:t>Anual</a:t>
            </a:r>
            <a:r>
              <a:rPr lang="en-GB" dirty="0">
                <a:solidFill>
                  <a:srgbClr val="000000"/>
                </a:solidFill>
              </a:rPr>
              <a:t> 2018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1FF1-C63B-412E-ABF0-3D0E918900AC}" type="slidenum">
              <a:rPr lang="en-GB" smtClean="0">
                <a:solidFill>
                  <a:srgbClr val="000000"/>
                </a:solidFill>
              </a:rPr>
              <a:pPr/>
              <a:t>‹Nº›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4303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mple Content 2/3 Aer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23"/>
          <p:cNvSpPr>
            <a:spLocks noGrp="1"/>
          </p:cNvSpPr>
          <p:nvPr>
            <p:ph type="body" sz="quarter" idx="19"/>
          </p:nvPr>
        </p:nvSpPr>
        <p:spPr>
          <a:xfrm>
            <a:off x="1" y="6927"/>
            <a:ext cx="1651215" cy="5841422"/>
          </a:xfrm>
          <a:solidFill>
            <a:srgbClr val="FAF7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Autofit/>
          </a:bodyPr>
          <a:lstStyle>
            <a:lvl1pPr>
              <a:defRPr lang="de-DE" sz="100" smtClean="0"/>
            </a:lvl1pPr>
          </a:lstStyle>
          <a:p>
            <a:pPr lvl="0" algn="ctr"/>
            <a:r>
              <a:rPr lang="es-ES"/>
              <a:t>Haga clic para modificar el estilo de texto del patrón</a:t>
            </a:r>
          </a:p>
        </p:txBody>
      </p:sp>
      <p:sp>
        <p:nvSpPr>
          <p:cNvPr id="7" name="Freeform 54"/>
          <p:cNvSpPr>
            <a:spLocks noEditPoints="1"/>
          </p:cNvSpPr>
          <p:nvPr/>
        </p:nvSpPr>
        <p:spPr bwMode="auto">
          <a:xfrm>
            <a:off x="11386303" y="260709"/>
            <a:ext cx="308874" cy="309978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131" name="Freeform 54"/>
          <p:cNvSpPr>
            <a:spLocks noEditPoints="1"/>
          </p:cNvSpPr>
          <p:nvPr/>
        </p:nvSpPr>
        <p:spPr bwMode="auto">
          <a:xfrm>
            <a:off x="11386303" y="260709"/>
            <a:ext cx="308874" cy="309978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207" name="Inhaltsplatzhalter 13" descr="Spalte links" title="Spalte links"/>
          <p:cNvSpPr>
            <a:spLocks noGrp="1"/>
          </p:cNvSpPr>
          <p:nvPr>
            <p:ph sz="quarter" idx="14" hasCustomPrompt="1"/>
          </p:nvPr>
        </p:nvSpPr>
        <p:spPr>
          <a:xfrm>
            <a:off x="3562813" y="1272881"/>
            <a:ext cx="8133823" cy="4837581"/>
          </a:xfrm>
          <a:prstGeom prst="rect">
            <a:avLst/>
          </a:prstGeom>
        </p:spPr>
        <p:txBody>
          <a:bodyPr rIns="0">
            <a:noAutofit/>
          </a:bodyPr>
          <a:lstStyle>
            <a:lvl1pPr>
              <a:lnSpc>
                <a:spcPts val="1920"/>
              </a:lnSpc>
              <a:spcAft>
                <a:spcPts val="0"/>
              </a:spcAft>
              <a:defRPr sz="1800" baseline="0">
                <a:solidFill>
                  <a:schemeClr val="tx1"/>
                </a:solidFill>
              </a:defRPr>
            </a:lvl1pPr>
            <a:lvl2pPr>
              <a:defRPr lang="de-DE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400"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marL="0" marR="0" lvl="0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01</a:t>
            </a:r>
          </a:p>
          <a:p>
            <a:pPr lvl="1"/>
            <a:r>
              <a:rPr lang="en-GB" noProof="0" dirty="0"/>
              <a:t>02</a:t>
            </a:r>
          </a:p>
          <a:p>
            <a:pPr lvl="2"/>
            <a:r>
              <a:rPr lang="en-GB" noProof="0" dirty="0"/>
              <a:t>03</a:t>
            </a:r>
          </a:p>
          <a:p>
            <a:pPr lvl="3"/>
            <a:r>
              <a:rPr lang="en-GB" noProof="0" dirty="0"/>
              <a:t>04</a:t>
            </a:r>
          </a:p>
          <a:p>
            <a:pPr lvl="4"/>
            <a:r>
              <a:rPr lang="en-GB" noProof="0" dirty="0"/>
              <a:t>05</a:t>
            </a:r>
          </a:p>
          <a:p>
            <a:pPr lvl="5"/>
            <a:r>
              <a:rPr lang="en-GB" noProof="0" dirty="0"/>
              <a:t>06</a:t>
            </a:r>
          </a:p>
          <a:p>
            <a:pPr lvl="6"/>
            <a:r>
              <a:rPr lang="en-GB" noProof="0" dirty="0"/>
              <a:t>07</a:t>
            </a:r>
          </a:p>
          <a:p>
            <a:pPr lvl="7"/>
            <a:r>
              <a:rPr lang="en-GB" noProof="0" dirty="0"/>
              <a:t>08</a:t>
            </a:r>
          </a:p>
          <a:p>
            <a:pPr lvl="8"/>
            <a:r>
              <a:rPr lang="en-GB" noProof="0" dirty="0"/>
              <a:t>09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08001" y="768171"/>
            <a:ext cx="3054813" cy="3310759"/>
          </a:xfrm>
        </p:spPr>
        <p:txBody>
          <a:bodyPr/>
          <a:lstStyle>
            <a:lvl1pPr>
              <a:defRPr sz="4399"/>
            </a:lvl1pPr>
          </a:lstStyle>
          <a:p>
            <a:r>
              <a:rPr lang="en-GB" noProof="0" dirty="0"/>
              <a:t>Title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</a:rPr>
              <a:t>Convención</a:t>
            </a:r>
            <a:r>
              <a:rPr lang="en-GB" dirty="0">
                <a:solidFill>
                  <a:srgbClr val="000000"/>
                </a:solidFill>
              </a:rPr>
              <a:t>  </a:t>
            </a:r>
            <a:r>
              <a:rPr lang="en-GB" dirty="0" err="1">
                <a:solidFill>
                  <a:srgbClr val="000000"/>
                </a:solidFill>
              </a:rPr>
              <a:t>Anual</a:t>
            </a:r>
            <a:r>
              <a:rPr lang="en-GB" dirty="0">
                <a:solidFill>
                  <a:srgbClr val="000000"/>
                </a:solidFill>
              </a:rPr>
              <a:t> 2018</a:t>
            </a: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61201FF1-C63B-412E-ABF0-3D0E918900AC}" type="slidenum">
              <a:rPr lang="en-GB" smtClean="0">
                <a:solidFill>
                  <a:srgbClr val="000000"/>
                </a:solidFill>
              </a:rPr>
              <a:pPr/>
              <a:t>‹Nº›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2361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mple Content 2/3 Aerea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23"/>
          <p:cNvSpPr>
            <a:spLocks noGrp="1"/>
          </p:cNvSpPr>
          <p:nvPr>
            <p:ph type="body" sz="quarter" idx="19"/>
          </p:nvPr>
        </p:nvSpPr>
        <p:spPr>
          <a:xfrm>
            <a:off x="1" y="6927"/>
            <a:ext cx="1651215" cy="5841422"/>
          </a:xfrm>
          <a:solidFill>
            <a:srgbClr val="FAF7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Autofit/>
          </a:bodyPr>
          <a:lstStyle>
            <a:lvl1pPr>
              <a:defRPr lang="de-DE" sz="100" smtClean="0"/>
            </a:lvl1pPr>
          </a:lstStyle>
          <a:p>
            <a:pPr lvl="0" algn="ctr"/>
            <a:r>
              <a:rPr lang="es-ES"/>
              <a:t>Haga clic para modificar el estilo de texto del patrón</a:t>
            </a:r>
          </a:p>
        </p:txBody>
      </p:sp>
      <p:sp>
        <p:nvSpPr>
          <p:cNvPr id="7" name="Freeform 54"/>
          <p:cNvSpPr>
            <a:spLocks noEditPoints="1"/>
          </p:cNvSpPr>
          <p:nvPr/>
        </p:nvSpPr>
        <p:spPr bwMode="auto">
          <a:xfrm>
            <a:off x="11386303" y="260709"/>
            <a:ext cx="308874" cy="309978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131" name="Freeform 54"/>
          <p:cNvSpPr>
            <a:spLocks noEditPoints="1"/>
          </p:cNvSpPr>
          <p:nvPr/>
        </p:nvSpPr>
        <p:spPr bwMode="auto">
          <a:xfrm>
            <a:off x="11386303" y="260709"/>
            <a:ext cx="308874" cy="309978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207" name="Inhaltsplatzhalter 13" descr="Spalte links" title="Spalte links"/>
          <p:cNvSpPr>
            <a:spLocks noGrp="1"/>
          </p:cNvSpPr>
          <p:nvPr>
            <p:ph sz="quarter" idx="14" hasCustomPrompt="1"/>
          </p:nvPr>
        </p:nvSpPr>
        <p:spPr>
          <a:xfrm>
            <a:off x="3562813" y="1272881"/>
            <a:ext cx="3943864" cy="4837581"/>
          </a:xfrm>
          <a:prstGeom prst="rect">
            <a:avLst/>
          </a:prstGeom>
        </p:spPr>
        <p:txBody>
          <a:bodyPr rIns="0">
            <a:noAutofit/>
          </a:bodyPr>
          <a:lstStyle>
            <a:lvl1pPr>
              <a:lnSpc>
                <a:spcPts val="1920"/>
              </a:lnSpc>
              <a:spcAft>
                <a:spcPts val="0"/>
              </a:spcAft>
              <a:defRPr sz="1800" baseline="0">
                <a:solidFill>
                  <a:schemeClr val="tx1"/>
                </a:solidFill>
              </a:defRPr>
            </a:lvl1pPr>
            <a:lvl2pPr>
              <a:defRPr lang="de-DE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400"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marL="0" marR="0" lvl="0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01</a:t>
            </a:r>
          </a:p>
          <a:p>
            <a:pPr lvl="1"/>
            <a:r>
              <a:rPr lang="en-GB" noProof="0" dirty="0"/>
              <a:t>02</a:t>
            </a:r>
          </a:p>
          <a:p>
            <a:pPr lvl="2"/>
            <a:r>
              <a:rPr lang="en-GB" noProof="0" dirty="0"/>
              <a:t>03</a:t>
            </a:r>
          </a:p>
          <a:p>
            <a:pPr lvl="3"/>
            <a:r>
              <a:rPr lang="en-GB" noProof="0" dirty="0"/>
              <a:t>04</a:t>
            </a:r>
          </a:p>
          <a:p>
            <a:pPr lvl="4"/>
            <a:r>
              <a:rPr lang="en-GB" noProof="0" dirty="0"/>
              <a:t>05</a:t>
            </a:r>
          </a:p>
          <a:p>
            <a:pPr lvl="5"/>
            <a:r>
              <a:rPr lang="en-GB" noProof="0" dirty="0"/>
              <a:t>06</a:t>
            </a:r>
          </a:p>
          <a:p>
            <a:pPr lvl="6"/>
            <a:r>
              <a:rPr lang="en-GB" noProof="0" dirty="0"/>
              <a:t>07</a:t>
            </a:r>
          </a:p>
          <a:p>
            <a:pPr lvl="7"/>
            <a:r>
              <a:rPr lang="en-GB" noProof="0" dirty="0"/>
              <a:t>08</a:t>
            </a:r>
          </a:p>
          <a:p>
            <a:pPr lvl="8"/>
            <a:r>
              <a:rPr lang="en-GB" noProof="0" dirty="0"/>
              <a:t>09</a:t>
            </a:r>
          </a:p>
        </p:txBody>
      </p:sp>
      <p:sp>
        <p:nvSpPr>
          <p:cNvPr id="208" name="Inhaltsplatzhalter 13" descr="Spalte links" title="Spalte links"/>
          <p:cNvSpPr>
            <a:spLocks noGrp="1"/>
          </p:cNvSpPr>
          <p:nvPr>
            <p:ph sz="quarter" idx="15" hasCustomPrompt="1"/>
          </p:nvPr>
        </p:nvSpPr>
        <p:spPr>
          <a:xfrm>
            <a:off x="7735307" y="1272881"/>
            <a:ext cx="3924511" cy="4837581"/>
          </a:xfrm>
          <a:prstGeom prst="rect">
            <a:avLst/>
          </a:prstGeom>
        </p:spPr>
        <p:txBody>
          <a:bodyPr rIns="0">
            <a:noAutofit/>
          </a:bodyPr>
          <a:lstStyle>
            <a:lvl1pPr>
              <a:lnSpc>
                <a:spcPts val="1920"/>
              </a:lnSpc>
              <a:spcAft>
                <a:spcPts val="0"/>
              </a:spcAft>
              <a:defRPr sz="1800" baseline="0">
                <a:solidFill>
                  <a:schemeClr val="tx1"/>
                </a:solidFill>
              </a:defRPr>
            </a:lvl1pPr>
            <a:lvl2pPr>
              <a:defRPr lang="de-DE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400"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marL="0" marR="0" lvl="0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01</a:t>
            </a:r>
          </a:p>
          <a:p>
            <a:pPr lvl="1"/>
            <a:r>
              <a:rPr lang="en-GB" noProof="0" dirty="0"/>
              <a:t>02</a:t>
            </a:r>
          </a:p>
          <a:p>
            <a:pPr lvl="2"/>
            <a:r>
              <a:rPr lang="en-GB" noProof="0" dirty="0"/>
              <a:t>03</a:t>
            </a:r>
          </a:p>
          <a:p>
            <a:pPr lvl="3"/>
            <a:r>
              <a:rPr lang="en-GB" noProof="0" dirty="0"/>
              <a:t>04</a:t>
            </a:r>
          </a:p>
          <a:p>
            <a:pPr lvl="4"/>
            <a:r>
              <a:rPr lang="en-GB" noProof="0" dirty="0"/>
              <a:t>05</a:t>
            </a:r>
          </a:p>
          <a:p>
            <a:pPr lvl="5"/>
            <a:r>
              <a:rPr lang="en-GB" noProof="0" dirty="0"/>
              <a:t>06</a:t>
            </a:r>
          </a:p>
          <a:p>
            <a:pPr lvl="6"/>
            <a:r>
              <a:rPr lang="en-GB" noProof="0" dirty="0"/>
              <a:t>07</a:t>
            </a:r>
          </a:p>
          <a:p>
            <a:pPr lvl="7"/>
            <a:r>
              <a:rPr lang="en-GB" noProof="0" dirty="0"/>
              <a:t>08</a:t>
            </a:r>
          </a:p>
          <a:p>
            <a:pPr lvl="8"/>
            <a:r>
              <a:rPr lang="en-GB" noProof="0" dirty="0"/>
              <a:t>09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08001" y="768171"/>
            <a:ext cx="3054813" cy="3310759"/>
          </a:xfrm>
        </p:spPr>
        <p:txBody>
          <a:bodyPr/>
          <a:lstStyle>
            <a:lvl1pPr>
              <a:defRPr sz="4399"/>
            </a:lvl1pPr>
          </a:lstStyle>
          <a:p>
            <a:r>
              <a:rPr lang="en-GB" noProof="0" dirty="0"/>
              <a:t>Title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</a:rPr>
              <a:t>Convención</a:t>
            </a:r>
            <a:r>
              <a:rPr lang="en-GB" dirty="0">
                <a:solidFill>
                  <a:srgbClr val="000000"/>
                </a:solidFill>
              </a:rPr>
              <a:t>  </a:t>
            </a:r>
            <a:r>
              <a:rPr lang="en-GB" dirty="0" err="1">
                <a:solidFill>
                  <a:srgbClr val="000000"/>
                </a:solidFill>
              </a:rPr>
              <a:t>Anual</a:t>
            </a:r>
            <a:r>
              <a:rPr lang="en-GB" dirty="0">
                <a:solidFill>
                  <a:srgbClr val="000000"/>
                </a:solidFill>
              </a:rPr>
              <a:t> 2018</a:t>
            </a: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61201FF1-C63B-412E-ABF0-3D0E918900AC}" type="slidenum">
              <a:rPr lang="en-GB" smtClean="0">
                <a:solidFill>
                  <a:srgbClr val="000000"/>
                </a:solidFill>
              </a:rPr>
              <a:pPr/>
              <a:t>‹Nº›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9786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line and Two Colum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4"/>
          <p:cNvSpPr>
            <a:spLocks noEditPoints="1"/>
          </p:cNvSpPr>
          <p:nvPr/>
        </p:nvSpPr>
        <p:spPr bwMode="auto">
          <a:xfrm>
            <a:off x="11386303" y="260709"/>
            <a:ext cx="308874" cy="309978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131" name="Freeform 54"/>
          <p:cNvSpPr>
            <a:spLocks noEditPoints="1"/>
          </p:cNvSpPr>
          <p:nvPr/>
        </p:nvSpPr>
        <p:spPr bwMode="auto">
          <a:xfrm>
            <a:off x="11386303" y="260709"/>
            <a:ext cx="308874" cy="309978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207" name="Inhaltsplatzhalter 13" descr="Spalte links" title="Spalte links"/>
          <p:cNvSpPr>
            <a:spLocks noGrp="1"/>
          </p:cNvSpPr>
          <p:nvPr>
            <p:ph sz="quarter" idx="14" hasCustomPrompt="1"/>
          </p:nvPr>
        </p:nvSpPr>
        <p:spPr>
          <a:xfrm>
            <a:off x="507998" y="1529996"/>
            <a:ext cx="5515985" cy="4580465"/>
          </a:xfrm>
          <a:prstGeom prst="rect">
            <a:avLst/>
          </a:prstGeom>
        </p:spPr>
        <p:txBody>
          <a:bodyPr rIns="0">
            <a:noAutofit/>
          </a:bodyPr>
          <a:lstStyle>
            <a:lvl1pPr>
              <a:lnSpc>
                <a:spcPts val="1920"/>
              </a:lnSpc>
              <a:spcAft>
                <a:spcPts val="0"/>
              </a:spcAft>
              <a:defRPr sz="1800" baseline="0">
                <a:solidFill>
                  <a:schemeClr val="tx1"/>
                </a:solidFill>
              </a:defRPr>
            </a:lvl1pPr>
            <a:lvl2pPr>
              <a:defRPr lang="de-DE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400"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marL="0" marR="0" lvl="0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01</a:t>
            </a:r>
          </a:p>
          <a:p>
            <a:pPr lvl="1"/>
            <a:r>
              <a:rPr lang="en-GB" noProof="0" dirty="0"/>
              <a:t>02</a:t>
            </a:r>
          </a:p>
          <a:p>
            <a:pPr lvl="2"/>
            <a:r>
              <a:rPr lang="en-GB" noProof="0" dirty="0"/>
              <a:t>03</a:t>
            </a:r>
          </a:p>
          <a:p>
            <a:pPr lvl="3"/>
            <a:r>
              <a:rPr lang="en-GB" noProof="0" dirty="0"/>
              <a:t>04</a:t>
            </a:r>
          </a:p>
          <a:p>
            <a:pPr lvl="4"/>
            <a:r>
              <a:rPr lang="en-GB" noProof="0" dirty="0"/>
              <a:t>05</a:t>
            </a:r>
          </a:p>
          <a:p>
            <a:pPr lvl="5"/>
            <a:r>
              <a:rPr lang="en-GB" noProof="0" dirty="0"/>
              <a:t>06</a:t>
            </a:r>
          </a:p>
          <a:p>
            <a:pPr lvl="6"/>
            <a:r>
              <a:rPr lang="en-GB" noProof="0" dirty="0"/>
              <a:t>07</a:t>
            </a:r>
          </a:p>
          <a:p>
            <a:pPr lvl="7"/>
            <a:r>
              <a:rPr lang="en-GB" noProof="0" dirty="0"/>
              <a:t>08</a:t>
            </a:r>
          </a:p>
          <a:p>
            <a:pPr lvl="8"/>
            <a:r>
              <a:rPr lang="en-GB" noProof="0" dirty="0"/>
              <a:t>09</a:t>
            </a:r>
          </a:p>
        </p:txBody>
      </p:sp>
      <p:sp>
        <p:nvSpPr>
          <p:cNvPr id="208" name="Inhaltsplatzhalter 13" descr="Spalte links" title="Spalte links"/>
          <p:cNvSpPr>
            <a:spLocks noGrp="1"/>
          </p:cNvSpPr>
          <p:nvPr>
            <p:ph sz="quarter" idx="15" hasCustomPrompt="1"/>
          </p:nvPr>
        </p:nvSpPr>
        <p:spPr>
          <a:xfrm>
            <a:off x="6165382" y="1529996"/>
            <a:ext cx="5529795" cy="4580465"/>
          </a:xfrm>
          <a:prstGeom prst="rect">
            <a:avLst/>
          </a:prstGeom>
        </p:spPr>
        <p:txBody>
          <a:bodyPr rIns="0">
            <a:noAutofit/>
          </a:bodyPr>
          <a:lstStyle>
            <a:lvl1pPr>
              <a:lnSpc>
                <a:spcPts val="1920"/>
              </a:lnSpc>
              <a:spcAft>
                <a:spcPts val="0"/>
              </a:spcAft>
              <a:defRPr sz="1800" baseline="0">
                <a:solidFill>
                  <a:schemeClr val="tx1"/>
                </a:solidFill>
              </a:defRPr>
            </a:lvl1pPr>
            <a:lvl2pPr>
              <a:defRPr lang="de-DE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400"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marL="0" marR="0" lvl="0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01</a:t>
            </a:r>
          </a:p>
          <a:p>
            <a:pPr lvl="1"/>
            <a:r>
              <a:rPr lang="en-GB" noProof="0" dirty="0"/>
              <a:t>02</a:t>
            </a:r>
          </a:p>
          <a:p>
            <a:pPr lvl="2"/>
            <a:r>
              <a:rPr lang="en-GB" noProof="0" dirty="0"/>
              <a:t>03</a:t>
            </a:r>
          </a:p>
          <a:p>
            <a:pPr lvl="3"/>
            <a:r>
              <a:rPr lang="en-GB" noProof="0" dirty="0"/>
              <a:t>04</a:t>
            </a:r>
          </a:p>
          <a:p>
            <a:pPr lvl="4"/>
            <a:r>
              <a:rPr lang="en-GB" noProof="0" dirty="0"/>
              <a:t>05</a:t>
            </a:r>
          </a:p>
          <a:p>
            <a:pPr lvl="5"/>
            <a:r>
              <a:rPr lang="en-GB" noProof="0" dirty="0"/>
              <a:t>06</a:t>
            </a:r>
          </a:p>
          <a:p>
            <a:pPr lvl="6"/>
            <a:r>
              <a:rPr lang="en-GB" noProof="0" dirty="0"/>
              <a:t>07</a:t>
            </a:r>
          </a:p>
          <a:p>
            <a:pPr lvl="7"/>
            <a:r>
              <a:rPr lang="en-GB" noProof="0" dirty="0"/>
              <a:t>08</a:t>
            </a:r>
          </a:p>
          <a:p>
            <a:pPr lvl="8"/>
            <a:r>
              <a:rPr lang="en-GB" noProof="0" dirty="0"/>
              <a:t>09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</a:rPr>
              <a:t>Convención</a:t>
            </a:r>
            <a:r>
              <a:rPr lang="en-GB" dirty="0">
                <a:solidFill>
                  <a:srgbClr val="000000"/>
                </a:solidFill>
              </a:rPr>
              <a:t>  </a:t>
            </a:r>
            <a:r>
              <a:rPr lang="en-GB" dirty="0" err="1">
                <a:solidFill>
                  <a:srgbClr val="000000"/>
                </a:solidFill>
              </a:rPr>
              <a:t>Anual</a:t>
            </a:r>
            <a:r>
              <a:rPr lang="en-GB" dirty="0">
                <a:solidFill>
                  <a:srgbClr val="000000"/>
                </a:solidFill>
              </a:rPr>
              <a:t> 2018</a:t>
            </a: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61201FF1-C63B-412E-ABF0-3D0E918900AC}" type="slidenum">
              <a:rPr lang="en-GB" smtClean="0">
                <a:solidFill>
                  <a:srgbClr val="000000"/>
                </a:solidFill>
              </a:rPr>
              <a:pPr/>
              <a:t>‹Nº›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0" name="Textplatzhalter 23"/>
          <p:cNvSpPr>
            <a:spLocks noGrp="1"/>
          </p:cNvSpPr>
          <p:nvPr>
            <p:ph type="body" sz="quarter" idx="19"/>
          </p:nvPr>
        </p:nvSpPr>
        <p:spPr>
          <a:xfrm>
            <a:off x="1" y="1"/>
            <a:ext cx="8650817" cy="768172"/>
          </a:xfrm>
          <a:solidFill>
            <a:srgbClr val="C1EB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de-DE" sz="100" dirty="0" smtClean="0"/>
            </a:lvl1pPr>
          </a:lstStyle>
          <a:p>
            <a:pPr lvl="0" algn="ctr"/>
            <a:r>
              <a:rPr lang="es-ES"/>
              <a:t>Haga clic para modificar el estilo de texto del patrón</a:t>
            </a:r>
          </a:p>
        </p:txBody>
      </p:sp>
      <p:sp>
        <p:nvSpPr>
          <p:cNvPr id="11" name="Titel 22"/>
          <p:cNvSpPr>
            <a:spLocks noGrp="1"/>
          </p:cNvSpPr>
          <p:nvPr>
            <p:ph type="title" hasCustomPrompt="1"/>
          </p:nvPr>
        </p:nvSpPr>
        <p:spPr>
          <a:xfrm>
            <a:off x="508001" y="515818"/>
            <a:ext cx="10674352" cy="514232"/>
          </a:xfrm>
        </p:spPr>
        <p:txBody>
          <a:bodyPr tIns="36000"/>
          <a:lstStyle>
            <a:lvl1pPr>
              <a:defRPr sz="2999"/>
            </a:lvl1pPr>
          </a:lstStyle>
          <a:p>
            <a:r>
              <a:rPr lang="de-DE" dirty="0"/>
              <a:t>TitLE</a:t>
            </a:r>
            <a:endParaRPr lang="en-GB" dirty="0"/>
          </a:p>
        </p:txBody>
      </p:sp>
      <p:sp>
        <p:nvSpPr>
          <p:cNvPr id="12" name="Textplatzhalt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14418" y="260290"/>
            <a:ext cx="5580789" cy="155539"/>
          </a:xfrm>
        </p:spPr>
        <p:txBody>
          <a:bodyPr/>
          <a:lstStyle>
            <a:lvl1pPr>
              <a:defRPr sz="10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 err="1"/>
              <a:t>Subject</a:t>
            </a:r>
            <a:r>
              <a:rPr lang="de-DE" dirty="0"/>
              <a:t> Line </a:t>
            </a:r>
            <a:r>
              <a:rPr lang="de-DE" dirty="0" err="1"/>
              <a:t>for</a:t>
            </a:r>
            <a:r>
              <a:rPr lang="de-DE" dirty="0"/>
              <a:t> Navigation</a:t>
            </a:r>
          </a:p>
        </p:txBody>
      </p:sp>
    </p:spTree>
    <p:extLst>
      <p:ext uri="{BB962C8B-B14F-4D97-AF65-F5344CB8AC3E}">
        <p14:creationId xmlns:p14="http://schemas.microsoft.com/office/powerpoint/2010/main" val="29900420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xtra Headline with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platzhalter 23"/>
          <p:cNvSpPr>
            <a:spLocks noGrp="1"/>
          </p:cNvSpPr>
          <p:nvPr>
            <p:ph type="body" sz="quarter" idx="22"/>
          </p:nvPr>
        </p:nvSpPr>
        <p:spPr>
          <a:xfrm>
            <a:off x="1" y="2264753"/>
            <a:ext cx="5600700" cy="3583596"/>
          </a:xfr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de-DE" sz="100" dirty="0" smtClean="0"/>
            </a:lvl1pPr>
          </a:lstStyle>
          <a:p>
            <a:pPr lvl="0" algn="ctr"/>
            <a:r>
              <a:rPr lang="es-ES"/>
              <a:t>Haga clic para modificar el estilo de texto del patrón</a:t>
            </a:r>
          </a:p>
        </p:txBody>
      </p:sp>
      <p:sp>
        <p:nvSpPr>
          <p:cNvPr id="7" name="Freeform 54"/>
          <p:cNvSpPr>
            <a:spLocks noEditPoints="1"/>
          </p:cNvSpPr>
          <p:nvPr/>
        </p:nvSpPr>
        <p:spPr bwMode="auto">
          <a:xfrm>
            <a:off x="11387785" y="260649"/>
            <a:ext cx="308914" cy="309906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131" name="Freeform 54"/>
          <p:cNvSpPr>
            <a:spLocks noEditPoints="1"/>
          </p:cNvSpPr>
          <p:nvPr/>
        </p:nvSpPr>
        <p:spPr bwMode="auto">
          <a:xfrm>
            <a:off x="11387785" y="260649"/>
            <a:ext cx="308914" cy="309906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 hasCustomPrompt="1"/>
          </p:nvPr>
        </p:nvSpPr>
        <p:spPr>
          <a:xfrm>
            <a:off x="508001" y="1030050"/>
            <a:ext cx="4334505" cy="2277535"/>
          </a:xfrm>
        </p:spPr>
        <p:txBody>
          <a:bodyPr anchor="b"/>
          <a:lstStyle>
            <a:lvl1pPr>
              <a:defRPr sz="4399"/>
            </a:lvl1pPr>
          </a:lstStyle>
          <a:p>
            <a:r>
              <a:rPr lang="en-GB" noProof="0" dirty="0" err="1"/>
              <a:t>TitlE</a:t>
            </a:r>
            <a:endParaRPr lang="en-GB" noProof="0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7"/>
          </p:nvPr>
        </p:nvSpPr>
        <p:spPr>
          <a:xfrm>
            <a:off x="508067" y="3820228"/>
            <a:ext cx="4334439" cy="2548934"/>
          </a:xfr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6096794" y="1030050"/>
            <a:ext cx="5599842" cy="4818534"/>
          </a:xfrm>
        </p:spPr>
        <p:txBody>
          <a:bodyPr>
            <a:noAutofit/>
          </a:bodyPr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 dirty="0"/>
              <a:t>01</a:t>
            </a:r>
          </a:p>
          <a:p>
            <a:pPr lvl="1"/>
            <a:r>
              <a:rPr lang="en-GB" dirty="0"/>
              <a:t>02</a:t>
            </a:r>
          </a:p>
          <a:p>
            <a:pPr lvl="2"/>
            <a:r>
              <a:rPr lang="en-GB" dirty="0"/>
              <a:t>03</a:t>
            </a:r>
          </a:p>
          <a:p>
            <a:pPr lvl="3"/>
            <a:r>
              <a:rPr lang="en-GB" dirty="0"/>
              <a:t>04</a:t>
            </a:r>
          </a:p>
          <a:p>
            <a:pPr lvl="4"/>
            <a:r>
              <a:rPr lang="en-GB" dirty="0"/>
              <a:t>05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</a:rPr>
              <a:t>Convención</a:t>
            </a:r>
            <a:r>
              <a:rPr lang="en-GB" dirty="0">
                <a:solidFill>
                  <a:srgbClr val="000000"/>
                </a:solidFill>
              </a:rPr>
              <a:t>  </a:t>
            </a:r>
            <a:r>
              <a:rPr lang="en-GB" dirty="0" err="1">
                <a:solidFill>
                  <a:srgbClr val="000000"/>
                </a:solidFill>
              </a:rPr>
              <a:t>Anual</a:t>
            </a:r>
            <a:r>
              <a:rPr lang="en-GB" dirty="0">
                <a:solidFill>
                  <a:srgbClr val="000000"/>
                </a:solidFill>
              </a:rPr>
              <a:t> 2018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61201FF1-C63B-412E-ABF0-3D0E918900AC}" type="slidenum">
              <a:rPr lang="en-GB" smtClean="0">
                <a:solidFill>
                  <a:srgbClr val="000000"/>
                </a:solidFill>
              </a:rPr>
              <a:pPr/>
              <a:t>‹Nº›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48" name="Textplatzhalter 5"/>
          <p:cNvSpPr>
            <a:spLocks noGrp="1"/>
          </p:cNvSpPr>
          <p:nvPr>
            <p:ph type="body" sz="quarter" idx="23" hasCustomPrompt="1"/>
          </p:nvPr>
        </p:nvSpPr>
        <p:spPr>
          <a:xfrm>
            <a:off x="514418" y="260290"/>
            <a:ext cx="5580789" cy="155539"/>
          </a:xfrm>
        </p:spPr>
        <p:txBody>
          <a:bodyPr/>
          <a:lstStyle>
            <a:lvl1pPr>
              <a:defRPr sz="10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 err="1"/>
              <a:t>Subject</a:t>
            </a:r>
            <a:r>
              <a:rPr lang="de-DE" dirty="0"/>
              <a:t> Line </a:t>
            </a:r>
            <a:r>
              <a:rPr lang="de-DE" dirty="0" err="1"/>
              <a:t>for</a:t>
            </a:r>
            <a:r>
              <a:rPr lang="de-DE" dirty="0"/>
              <a:t> Navigation</a:t>
            </a:r>
          </a:p>
        </p:txBody>
      </p:sp>
    </p:spTree>
    <p:extLst>
      <p:ext uri="{BB962C8B-B14F-4D97-AF65-F5344CB8AC3E}">
        <p14:creationId xmlns:p14="http://schemas.microsoft.com/office/powerpoint/2010/main" val="3883486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Board Presenta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23"/>
          <p:cNvSpPr>
            <a:spLocks noGrp="1"/>
          </p:cNvSpPr>
          <p:nvPr>
            <p:ph type="body" sz="quarter" idx="19"/>
          </p:nvPr>
        </p:nvSpPr>
        <p:spPr>
          <a:xfrm>
            <a:off x="1" y="6927"/>
            <a:ext cx="4842505" cy="4573537"/>
          </a:xfrm>
          <a:solidFill>
            <a:srgbClr val="CFE9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de-DE" sz="100" dirty="0" smtClean="0"/>
            </a:lvl1pPr>
          </a:lstStyle>
          <a:p>
            <a:pPr lvl="0" algn="ctr"/>
            <a:r>
              <a:rPr lang="es-ES"/>
              <a:t>Haga clic para modificar el estilo de texto del patrón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08066" y="3820228"/>
            <a:ext cx="4070286" cy="1528408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Aft>
                <a:spcPts val="0"/>
              </a:spcAft>
              <a:defRPr lang="en-GB" sz="1800" b="0" kern="1200" cap="none" baseline="0" noProof="0" dirty="0" smtClean="0">
                <a:solidFill>
                  <a:srgbClr val="003781"/>
                </a:solidFill>
                <a:latin typeface="+mn-lt"/>
                <a:ea typeface="+mn-ea"/>
                <a:cs typeface="+mn-cs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GB" sz="1600" b="0" kern="1200" cap="none" baseline="0" noProof="0" dirty="0">
                <a:solidFill>
                  <a:srgbClr val="003781"/>
                </a:solidFill>
                <a:latin typeface="+mn-lt"/>
                <a:ea typeface="+mn-ea"/>
                <a:cs typeface="+mn-cs"/>
              </a:defRPr>
            </a:lvl2pPr>
            <a:lvl3pPr>
              <a:lnSpc>
                <a:spcPct val="100000"/>
              </a:lnSpc>
              <a:defRPr sz="1200">
                <a:solidFill>
                  <a:srgbClr val="003781"/>
                </a:solidFill>
              </a:defRPr>
            </a:lvl3pPr>
            <a:lvl4pPr>
              <a:lnSpc>
                <a:spcPct val="100000"/>
              </a:lnSpc>
              <a:buAutoNum type="arabicPeriod"/>
              <a:defRPr sz="1200">
                <a:solidFill>
                  <a:srgbClr val="003781"/>
                </a:solidFill>
              </a:defRPr>
            </a:lvl4pPr>
            <a:lvl5pPr>
              <a:lnSpc>
                <a:spcPct val="100000"/>
              </a:lnSpc>
              <a:defRPr sz="1200">
                <a:solidFill>
                  <a:srgbClr val="003781"/>
                </a:solidFill>
              </a:defRPr>
            </a:lvl5pPr>
            <a:lvl6pPr>
              <a:defRPr>
                <a:solidFill>
                  <a:srgbClr val="003781"/>
                </a:solidFill>
              </a:defRPr>
            </a:lvl6pPr>
            <a:lvl7pPr>
              <a:defRPr>
                <a:solidFill>
                  <a:srgbClr val="003781"/>
                </a:solidFill>
              </a:defRPr>
            </a:lvl7pPr>
            <a:lvl8pPr>
              <a:defRPr>
                <a:solidFill>
                  <a:srgbClr val="003781"/>
                </a:solidFill>
              </a:defRPr>
            </a:lvl8pPr>
            <a:lvl9pPr>
              <a:defRPr>
                <a:solidFill>
                  <a:srgbClr val="003781"/>
                </a:solidFill>
              </a:defRPr>
            </a:lvl9pPr>
          </a:lstStyle>
          <a:p>
            <a:pPr lvl="0"/>
            <a:r>
              <a:rPr lang="en-GB" noProof="0" dirty="0"/>
              <a:t>Subline</a:t>
            </a:r>
          </a:p>
          <a:p>
            <a:pPr lvl="1"/>
            <a:r>
              <a:rPr lang="en-GB" noProof="0" dirty="0"/>
              <a:t>Body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8001" y="765321"/>
            <a:ext cx="7368612" cy="768172"/>
          </a:xfrm>
        </p:spPr>
        <p:txBody>
          <a:bodyPr/>
          <a:lstStyle>
            <a:lvl1pPr>
              <a:defRPr lang="en-GB" sz="4399" b="1" kern="1200" cap="all" dirty="0">
                <a:solidFill>
                  <a:srgbClr val="00378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s-ES" noProof="0"/>
              <a:t>Haga clic para modificar el estilo de título del patrón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4" hasCustomPrompt="1"/>
          </p:nvPr>
        </p:nvSpPr>
        <p:spPr>
          <a:xfrm>
            <a:off x="4842505" y="1"/>
            <a:ext cx="7349495" cy="5348636"/>
          </a:xfrm>
        </p:spPr>
        <p:txBody>
          <a:bodyPr anchor="ctr"/>
          <a:lstStyle>
            <a:lvl1pPr algn="ctr">
              <a:defRPr sz="1400"/>
            </a:lvl1pPr>
          </a:lstStyle>
          <a:p>
            <a:r>
              <a:rPr lang="en-GB" dirty="0"/>
              <a:t>New Picture</a:t>
            </a:r>
          </a:p>
        </p:txBody>
      </p:sp>
      <p:pic>
        <p:nvPicPr>
          <p:cNvPr id="10" name="Bild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1397" y="5841749"/>
            <a:ext cx="2035239" cy="508810"/>
          </a:xfrm>
          <a:prstGeom prst="rect">
            <a:avLst/>
          </a:prstGeom>
        </p:spPr>
      </p:pic>
      <p:sp>
        <p:nvSpPr>
          <p:cNvPr id="11" name="Rechteck 10"/>
          <p:cNvSpPr/>
          <p:nvPr/>
        </p:nvSpPr>
        <p:spPr>
          <a:xfrm>
            <a:off x="291970" y="6371716"/>
            <a:ext cx="1440347" cy="3599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8926"/>
            <a:endParaRPr lang="en-GB" sz="24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7866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xtra Headlin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23"/>
          <p:cNvSpPr>
            <a:spLocks noGrp="1"/>
          </p:cNvSpPr>
          <p:nvPr>
            <p:ph type="body" sz="quarter" idx="23"/>
          </p:nvPr>
        </p:nvSpPr>
        <p:spPr>
          <a:xfrm>
            <a:off x="1" y="2264753"/>
            <a:ext cx="5600700" cy="3583596"/>
          </a:xfr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de-DE" sz="100" dirty="0" smtClean="0"/>
            </a:lvl1pPr>
          </a:lstStyle>
          <a:p>
            <a:pPr lvl="0" algn="ctr"/>
            <a:r>
              <a:rPr lang="es-ES"/>
              <a:t>Haga clic para modificar el estilo de texto del patrón</a:t>
            </a:r>
          </a:p>
        </p:txBody>
      </p:sp>
      <p:sp>
        <p:nvSpPr>
          <p:cNvPr id="13" name="Textplatzhalter 5"/>
          <p:cNvSpPr>
            <a:spLocks noGrp="1"/>
          </p:cNvSpPr>
          <p:nvPr>
            <p:ph type="body" sz="quarter" idx="24" hasCustomPrompt="1"/>
          </p:nvPr>
        </p:nvSpPr>
        <p:spPr>
          <a:xfrm>
            <a:off x="514418" y="260290"/>
            <a:ext cx="5580789" cy="155539"/>
          </a:xfrm>
        </p:spPr>
        <p:txBody>
          <a:bodyPr/>
          <a:lstStyle>
            <a:lvl1pPr>
              <a:defRPr sz="10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 err="1"/>
              <a:t>Subject</a:t>
            </a:r>
            <a:r>
              <a:rPr lang="de-DE" dirty="0"/>
              <a:t> Line </a:t>
            </a:r>
            <a:r>
              <a:rPr lang="de-DE" dirty="0" err="1"/>
              <a:t>for</a:t>
            </a:r>
            <a:r>
              <a:rPr lang="de-DE" dirty="0"/>
              <a:t> Navigation</a:t>
            </a:r>
          </a:p>
        </p:txBody>
      </p:sp>
      <p:sp>
        <p:nvSpPr>
          <p:cNvPr id="7" name="Freeform 54"/>
          <p:cNvSpPr>
            <a:spLocks noEditPoints="1"/>
          </p:cNvSpPr>
          <p:nvPr/>
        </p:nvSpPr>
        <p:spPr bwMode="auto">
          <a:xfrm>
            <a:off x="11387785" y="260649"/>
            <a:ext cx="308914" cy="309906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131" name="Freeform 54"/>
          <p:cNvSpPr>
            <a:spLocks noEditPoints="1"/>
          </p:cNvSpPr>
          <p:nvPr/>
        </p:nvSpPr>
        <p:spPr bwMode="auto">
          <a:xfrm>
            <a:off x="11387785" y="260649"/>
            <a:ext cx="308914" cy="309906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 hasCustomPrompt="1"/>
          </p:nvPr>
        </p:nvSpPr>
        <p:spPr>
          <a:xfrm>
            <a:off x="508001" y="1030050"/>
            <a:ext cx="4334505" cy="2277535"/>
          </a:xfrm>
        </p:spPr>
        <p:txBody>
          <a:bodyPr anchor="b"/>
          <a:lstStyle>
            <a:lvl1pPr>
              <a:defRPr sz="4399"/>
            </a:lvl1pPr>
          </a:lstStyle>
          <a:p>
            <a:r>
              <a:rPr lang="en-GB" noProof="0" dirty="0" err="1"/>
              <a:t>TitlE</a:t>
            </a:r>
            <a:endParaRPr lang="en-GB" noProof="0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7"/>
          </p:nvPr>
        </p:nvSpPr>
        <p:spPr>
          <a:xfrm>
            <a:off x="508067" y="3820228"/>
            <a:ext cx="4334439" cy="2548934"/>
          </a:xfr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9" hasCustomPrompt="1"/>
          </p:nvPr>
        </p:nvSpPr>
        <p:spPr>
          <a:xfrm>
            <a:off x="5845936" y="1030050"/>
            <a:ext cx="5850700" cy="5080411"/>
          </a:xfrm>
        </p:spPr>
        <p:txBody>
          <a:bodyPr anchor="ctr"/>
          <a:lstStyle>
            <a:lvl1pPr algn="ctr">
              <a:defRPr sz="1400"/>
            </a:lvl1pPr>
          </a:lstStyle>
          <a:p>
            <a:r>
              <a:rPr lang="en-GB" dirty="0"/>
              <a:t>New Image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</a:rPr>
              <a:t>Convención</a:t>
            </a:r>
            <a:r>
              <a:rPr lang="en-GB" dirty="0">
                <a:solidFill>
                  <a:srgbClr val="000000"/>
                </a:solidFill>
              </a:rPr>
              <a:t>  </a:t>
            </a:r>
            <a:r>
              <a:rPr lang="en-GB" dirty="0" err="1">
                <a:solidFill>
                  <a:srgbClr val="000000"/>
                </a:solidFill>
              </a:rPr>
              <a:t>Anual</a:t>
            </a:r>
            <a:r>
              <a:rPr lang="en-GB" dirty="0">
                <a:solidFill>
                  <a:srgbClr val="000000"/>
                </a:solidFill>
              </a:rPr>
              <a:t> 2018</a:t>
            </a:r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61201FF1-C63B-412E-ABF0-3D0E918900AC}" type="slidenum">
              <a:rPr lang="en-GB" smtClean="0">
                <a:solidFill>
                  <a:srgbClr val="000000"/>
                </a:solidFill>
              </a:rPr>
              <a:pPr/>
              <a:t>‹Nº›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0233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xtra Headline with copy And Image - Variant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23"/>
          <p:cNvSpPr>
            <a:spLocks noGrp="1"/>
          </p:cNvSpPr>
          <p:nvPr>
            <p:ph type="body" sz="quarter" idx="19"/>
          </p:nvPr>
        </p:nvSpPr>
        <p:spPr>
          <a:xfrm>
            <a:off x="1" y="6927"/>
            <a:ext cx="1651215" cy="5841422"/>
          </a:xfrm>
          <a:solidFill>
            <a:srgbClr val="E1CF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de-DE" sz="100" dirty="0" smtClean="0"/>
            </a:lvl1pPr>
          </a:lstStyle>
          <a:p>
            <a:pPr lvl="0" algn="ctr"/>
            <a:r>
              <a:rPr lang="es-ES"/>
              <a:t>Haga clic para modificar el estilo de texto del patrón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08001" y="765321"/>
            <a:ext cx="5587999" cy="2303722"/>
          </a:xfrm>
        </p:spPr>
        <p:txBody>
          <a:bodyPr/>
          <a:lstStyle>
            <a:lvl1pPr>
              <a:defRPr lang="en-GB" sz="4399" b="1" kern="1200" cap="all" baseline="0" dirty="0">
                <a:solidFill>
                  <a:srgbClr val="5A398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noProof="0" dirty="0"/>
              <a:t>Title</a:t>
            </a:r>
            <a:endParaRPr lang="en-GB" dirty="0"/>
          </a:p>
        </p:txBody>
      </p:sp>
      <p:sp>
        <p:nvSpPr>
          <p:cNvPr id="12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6096794" y="952279"/>
            <a:ext cx="6095205" cy="5905721"/>
          </a:xfrm>
          <a:prstGeom prst="rect">
            <a:avLst/>
          </a:prstGeom>
        </p:spPr>
        <p:txBody>
          <a:bodyPr anchor="ctr"/>
          <a:lstStyle>
            <a:lvl1pPr algn="ctr">
              <a:defRPr sz="1300"/>
            </a:lvl1pPr>
          </a:lstStyle>
          <a:p>
            <a:r>
              <a:rPr lang="en-GB" noProof="0" dirty="0"/>
              <a:t>New Picture</a:t>
            </a:r>
          </a:p>
        </p:txBody>
      </p:sp>
      <p:sp>
        <p:nvSpPr>
          <p:cNvPr id="7" name="Freeform 54"/>
          <p:cNvSpPr>
            <a:spLocks noEditPoints="1"/>
          </p:cNvSpPr>
          <p:nvPr/>
        </p:nvSpPr>
        <p:spPr bwMode="auto">
          <a:xfrm>
            <a:off x="11387785" y="260649"/>
            <a:ext cx="308914" cy="309906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131" name="Freeform 54"/>
          <p:cNvSpPr>
            <a:spLocks noEditPoints="1"/>
          </p:cNvSpPr>
          <p:nvPr/>
        </p:nvSpPr>
        <p:spPr bwMode="auto">
          <a:xfrm>
            <a:off x="11387785" y="260649"/>
            <a:ext cx="308914" cy="309906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206" name="Textplatzhalter 9"/>
          <p:cNvSpPr>
            <a:spLocks noGrp="1"/>
          </p:cNvSpPr>
          <p:nvPr>
            <p:ph type="body" sz="quarter" idx="15" hasCustomPrompt="1"/>
          </p:nvPr>
        </p:nvSpPr>
        <p:spPr>
          <a:xfrm>
            <a:off x="508067" y="3559938"/>
            <a:ext cx="5587931" cy="2288411"/>
          </a:xfrm>
          <a:prstGeom prst="rect">
            <a:avLst/>
          </a:prstGeom>
        </p:spPr>
        <p:txBody>
          <a:bodyPr rIns="180000"/>
          <a:lstStyle>
            <a:lvl1pPr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defRPr sz="1800" cap="none" baseline="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defRPr sz="18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defRPr sz="18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defRPr sz="18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defRPr sz="1400">
                <a:solidFill>
                  <a:schemeClr val="tx1"/>
                </a:solidFill>
              </a:defRPr>
            </a:lvl5pPr>
            <a:lvl6pPr>
              <a:lnSpc>
                <a:spcPct val="100000"/>
              </a:lnSpc>
              <a:defRPr sz="1400">
                <a:solidFill>
                  <a:schemeClr val="tx1"/>
                </a:solidFill>
              </a:defRPr>
            </a:lvl6pPr>
            <a:lvl7pPr>
              <a:lnSpc>
                <a:spcPct val="100000"/>
              </a:lnSpc>
              <a:defRPr sz="1200">
                <a:solidFill>
                  <a:schemeClr val="tx1"/>
                </a:solidFill>
              </a:defRPr>
            </a:lvl7pPr>
            <a:lvl8pPr>
              <a:lnSpc>
                <a:spcPct val="100000"/>
              </a:lnSpc>
              <a:defRPr sz="1050">
                <a:solidFill>
                  <a:schemeClr val="tx1"/>
                </a:solidFill>
              </a:defRPr>
            </a:lvl8pPr>
            <a:lvl9pPr>
              <a:lnSpc>
                <a:spcPct val="100000"/>
              </a:lnSpc>
              <a:defRPr sz="700">
                <a:solidFill>
                  <a:schemeClr val="tx1"/>
                </a:solidFill>
              </a:defRPr>
            </a:lvl9pPr>
          </a:lstStyle>
          <a:p>
            <a:pPr lvl="0"/>
            <a:r>
              <a:rPr lang="en-GB" noProof="0" dirty="0"/>
              <a:t>01</a:t>
            </a:r>
          </a:p>
          <a:p>
            <a:pPr lvl="1"/>
            <a:r>
              <a:rPr lang="en-GB" noProof="0" dirty="0"/>
              <a:t>02</a:t>
            </a:r>
          </a:p>
          <a:p>
            <a:pPr lvl="2"/>
            <a:r>
              <a:rPr lang="en-GB" noProof="0" dirty="0"/>
              <a:t>03</a:t>
            </a:r>
          </a:p>
          <a:p>
            <a:pPr lvl="3"/>
            <a:r>
              <a:rPr lang="en-GB" noProof="0" dirty="0"/>
              <a:t>04</a:t>
            </a:r>
          </a:p>
          <a:p>
            <a:pPr lvl="4"/>
            <a:r>
              <a:rPr lang="en-GB" noProof="0" dirty="0"/>
              <a:t>05</a:t>
            </a:r>
          </a:p>
          <a:p>
            <a:pPr lvl="5"/>
            <a:r>
              <a:rPr lang="en-GB" noProof="0" dirty="0"/>
              <a:t>06</a:t>
            </a:r>
          </a:p>
          <a:p>
            <a:pPr lvl="6"/>
            <a:r>
              <a:rPr lang="en-GB" noProof="0" dirty="0"/>
              <a:t>07</a:t>
            </a:r>
          </a:p>
          <a:p>
            <a:pPr lvl="7"/>
            <a:r>
              <a:rPr lang="en-GB" noProof="0" dirty="0"/>
              <a:t>08</a:t>
            </a:r>
          </a:p>
          <a:p>
            <a:pPr lvl="8"/>
            <a:r>
              <a:rPr lang="en-GB" noProof="0" dirty="0"/>
              <a:t>09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</a:rPr>
              <a:t>Convención</a:t>
            </a:r>
            <a:r>
              <a:rPr lang="en-GB" dirty="0">
                <a:solidFill>
                  <a:srgbClr val="000000"/>
                </a:solidFill>
              </a:rPr>
              <a:t>  </a:t>
            </a:r>
            <a:r>
              <a:rPr lang="en-GB" dirty="0" err="1">
                <a:solidFill>
                  <a:srgbClr val="000000"/>
                </a:solidFill>
              </a:rPr>
              <a:t>Anual</a:t>
            </a:r>
            <a:r>
              <a:rPr lang="en-GB" dirty="0">
                <a:solidFill>
                  <a:srgbClr val="000000"/>
                </a:solidFill>
              </a:rPr>
              <a:t> 2018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61201FF1-C63B-412E-ABF0-3D0E918900AC}" type="slidenum">
              <a:rPr lang="en-GB" smtClean="0">
                <a:solidFill>
                  <a:srgbClr val="000000"/>
                </a:solidFill>
              </a:rPr>
              <a:pPr/>
              <a:t>‹Nº›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1463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4"/>
          <p:cNvSpPr>
            <a:spLocks noEditPoints="1"/>
          </p:cNvSpPr>
          <p:nvPr/>
        </p:nvSpPr>
        <p:spPr bwMode="auto">
          <a:xfrm>
            <a:off x="11387785" y="260649"/>
            <a:ext cx="308914" cy="309906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14" name="Inhaltsplatzhalter 13" descr="Spalte links" title="Spalte links"/>
          <p:cNvSpPr>
            <a:spLocks noGrp="1"/>
          </p:cNvSpPr>
          <p:nvPr>
            <p:ph sz="quarter" idx="13" hasCustomPrompt="1"/>
          </p:nvPr>
        </p:nvSpPr>
        <p:spPr>
          <a:xfrm>
            <a:off x="507998" y="1529996"/>
            <a:ext cx="3576000" cy="4839054"/>
          </a:xfrm>
          <a:prstGeom prst="rect">
            <a:avLst/>
          </a:prstGeom>
        </p:spPr>
        <p:txBody>
          <a:bodyPr rIns="0"/>
          <a:lstStyle>
            <a:lvl1pPr>
              <a:lnSpc>
                <a:spcPts val="1920"/>
              </a:lnSpc>
              <a:spcAft>
                <a:spcPts val="0"/>
              </a:spcAft>
              <a:defRPr lang="en-GB" sz="1600" b="0" kern="1200" cap="none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de-DE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500">
                <a:solidFill>
                  <a:schemeClr val="tx1"/>
                </a:solidFill>
              </a:defRPr>
            </a:lvl5pPr>
            <a:lvl6pPr>
              <a:defRPr sz="1500"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marL="0" marR="0" lvl="0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1</a:t>
            </a:r>
          </a:p>
          <a:p>
            <a:pPr lvl="1"/>
            <a:r>
              <a:rPr lang="en-GB" noProof="0" dirty="0"/>
              <a:t>2</a:t>
            </a:r>
          </a:p>
          <a:p>
            <a:pPr lvl="2"/>
            <a:r>
              <a:rPr lang="en-GB" noProof="0" dirty="0"/>
              <a:t>3</a:t>
            </a:r>
          </a:p>
          <a:p>
            <a:pPr lvl="3"/>
            <a:r>
              <a:rPr lang="en-GB" noProof="0" dirty="0"/>
              <a:t>4</a:t>
            </a:r>
          </a:p>
          <a:p>
            <a:pPr lvl="4"/>
            <a:r>
              <a:rPr lang="en-GB" noProof="0" dirty="0"/>
              <a:t>5</a:t>
            </a:r>
          </a:p>
          <a:p>
            <a:pPr lvl="5"/>
            <a:r>
              <a:rPr lang="en-GB" noProof="0" dirty="0"/>
              <a:t>6</a:t>
            </a:r>
          </a:p>
          <a:p>
            <a:pPr lvl="6"/>
            <a:r>
              <a:rPr lang="en-GB" noProof="0" dirty="0"/>
              <a:t>7</a:t>
            </a:r>
          </a:p>
          <a:p>
            <a:pPr lvl="7"/>
            <a:r>
              <a:rPr lang="en-GB" noProof="0" dirty="0"/>
              <a:t>8</a:t>
            </a:r>
          </a:p>
          <a:p>
            <a:pPr lvl="8"/>
            <a:r>
              <a:rPr lang="en-GB" noProof="0" dirty="0"/>
              <a:t>9</a:t>
            </a:r>
          </a:p>
        </p:txBody>
      </p:sp>
      <p:sp>
        <p:nvSpPr>
          <p:cNvPr id="16" name="Inhaltsplatzhalter 15" descr="Spalte mitte" title="Spalte mitte"/>
          <p:cNvSpPr>
            <a:spLocks noGrp="1"/>
          </p:cNvSpPr>
          <p:nvPr>
            <p:ph sz="quarter" idx="14" hasCustomPrompt="1"/>
          </p:nvPr>
        </p:nvSpPr>
        <p:spPr>
          <a:xfrm>
            <a:off x="4308082" y="1529996"/>
            <a:ext cx="3568036" cy="4839054"/>
          </a:xfrm>
          <a:prstGeom prst="rect">
            <a:avLst/>
          </a:prstGeom>
        </p:spPr>
        <p:txBody>
          <a:bodyPr rIns="0"/>
          <a:lstStyle>
            <a:lvl1pPr>
              <a:lnSpc>
                <a:spcPts val="1920"/>
              </a:lnSpc>
              <a:spcBef>
                <a:spcPts val="267"/>
              </a:spcBef>
              <a:spcAft>
                <a:spcPts val="0"/>
              </a:spcAft>
              <a:defRPr lang="en-GB" sz="1600" b="0" kern="1200" cap="none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500">
                <a:solidFill>
                  <a:schemeClr val="tx1"/>
                </a:solidFill>
              </a:defRPr>
            </a:lvl5pPr>
            <a:lvl6pPr>
              <a:defRPr sz="1500"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marL="0" marR="0" lvl="0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1</a:t>
            </a:r>
          </a:p>
          <a:p>
            <a:pPr lvl="1"/>
            <a:r>
              <a:rPr lang="en-GB" noProof="0" dirty="0"/>
              <a:t>2</a:t>
            </a:r>
          </a:p>
          <a:p>
            <a:pPr lvl="2"/>
            <a:r>
              <a:rPr lang="en-GB" noProof="0" dirty="0"/>
              <a:t>3</a:t>
            </a:r>
          </a:p>
          <a:p>
            <a:pPr lvl="3"/>
            <a:r>
              <a:rPr lang="en-GB" noProof="0" dirty="0"/>
              <a:t>4</a:t>
            </a:r>
          </a:p>
          <a:p>
            <a:pPr lvl="4"/>
            <a:r>
              <a:rPr lang="en-GB" noProof="0" dirty="0"/>
              <a:t>5</a:t>
            </a:r>
          </a:p>
          <a:p>
            <a:pPr lvl="5"/>
            <a:r>
              <a:rPr lang="en-GB" noProof="0" dirty="0"/>
              <a:t>6</a:t>
            </a:r>
          </a:p>
          <a:p>
            <a:pPr lvl="6"/>
            <a:r>
              <a:rPr lang="en-GB" noProof="0" dirty="0"/>
              <a:t>7</a:t>
            </a:r>
          </a:p>
          <a:p>
            <a:pPr lvl="7"/>
            <a:r>
              <a:rPr lang="en-GB" noProof="0" dirty="0"/>
              <a:t>8</a:t>
            </a:r>
          </a:p>
          <a:p>
            <a:pPr lvl="8"/>
            <a:r>
              <a:rPr lang="en-GB" noProof="0" dirty="0"/>
              <a:t>9</a:t>
            </a:r>
          </a:p>
        </p:txBody>
      </p:sp>
      <p:sp>
        <p:nvSpPr>
          <p:cNvPr id="18" name="Inhaltsplatzhalter 17" descr="Spalte rechts" title="Spalte rechts"/>
          <p:cNvSpPr>
            <a:spLocks noGrp="1"/>
          </p:cNvSpPr>
          <p:nvPr>
            <p:ph sz="quarter" idx="15" hasCustomPrompt="1"/>
          </p:nvPr>
        </p:nvSpPr>
        <p:spPr>
          <a:xfrm>
            <a:off x="8127999" y="1529996"/>
            <a:ext cx="3568702" cy="4839054"/>
          </a:xfrm>
          <a:prstGeom prst="rect">
            <a:avLst/>
          </a:prstGeom>
        </p:spPr>
        <p:txBody>
          <a:bodyPr rIns="0"/>
          <a:lstStyle>
            <a:lvl1pPr>
              <a:lnSpc>
                <a:spcPts val="1920"/>
              </a:lnSpc>
              <a:spcBef>
                <a:spcPts val="267"/>
              </a:spcBef>
              <a:spcAft>
                <a:spcPts val="0"/>
              </a:spcAft>
              <a:defRPr lang="en-GB" sz="1600" b="0" kern="1200" cap="none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500">
                <a:solidFill>
                  <a:schemeClr val="tx1"/>
                </a:solidFill>
              </a:defRPr>
            </a:lvl5pPr>
            <a:lvl6pPr>
              <a:defRPr sz="1500"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marL="0" marR="0" lvl="0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1</a:t>
            </a:r>
          </a:p>
          <a:p>
            <a:pPr lvl="1"/>
            <a:r>
              <a:rPr lang="en-GB" noProof="0" dirty="0"/>
              <a:t>2</a:t>
            </a:r>
          </a:p>
          <a:p>
            <a:pPr lvl="2"/>
            <a:r>
              <a:rPr lang="en-GB" noProof="0" dirty="0"/>
              <a:t>3</a:t>
            </a:r>
          </a:p>
          <a:p>
            <a:pPr lvl="3"/>
            <a:r>
              <a:rPr lang="en-GB" noProof="0" dirty="0"/>
              <a:t>4</a:t>
            </a:r>
          </a:p>
          <a:p>
            <a:pPr lvl="4"/>
            <a:r>
              <a:rPr lang="en-GB" noProof="0" dirty="0"/>
              <a:t>5</a:t>
            </a:r>
          </a:p>
          <a:p>
            <a:pPr lvl="5"/>
            <a:r>
              <a:rPr lang="en-GB" noProof="0" dirty="0"/>
              <a:t>6</a:t>
            </a:r>
          </a:p>
          <a:p>
            <a:pPr lvl="6"/>
            <a:r>
              <a:rPr lang="en-GB" noProof="0" dirty="0"/>
              <a:t>7</a:t>
            </a:r>
          </a:p>
          <a:p>
            <a:pPr lvl="7"/>
            <a:r>
              <a:rPr lang="en-GB" noProof="0" dirty="0"/>
              <a:t>8</a:t>
            </a:r>
          </a:p>
          <a:p>
            <a:pPr lvl="8"/>
            <a:r>
              <a:rPr lang="en-GB" noProof="0" dirty="0"/>
              <a:t>9</a:t>
            </a:r>
          </a:p>
        </p:txBody>
      </p:sp>
      <p:sp>
        <p:nvSpPr>
          <p:cNvPr id="137" name="Freeform 54"/>
          <p:cNvSpPr>
            <a:spLocks noEditPoints="1"/>
          </p:cNvSpPr>
          <p:nvPr/>
        </p:nvSpPr>
        <p:spPr bwMode="auto">
          <a:xfrm>
            <a:off x="11387785" y="260649"/>
            <a:ext cx="308914" cy="309906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</a:rPr>
              <a:t>Convención</a:t>
            </a:r>
            <a:r>
              <a:rPr lang="en-GB" dirty="0">
                <a:solidFill>
                  <a:srgbClr val="000000"/>
                </a:solidFill>
              </a:rPr>
              <a:t>  </a:t>
            </a:r>
            <a:r>
              <a:rPr lang="en-GB" dirty="0" err="1">
                <a:solidFill>
                  <a:srgbClr val="000000"/>
                </a:solidFill>
              </a:rPr>
              <a:t>Anual</a:t>
            </a:r>
            <a:r>
              <a:rPr lang="en-GB" dirty="0">
                <a:solidFill>
                  <a:srgbClr val="000000"/>
                </a:solidFill>
              </a:rPr>
              <a:t> 2018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61201FF1-C63B-412E-ABF0-3D0E918900AC}" type="slidenum">
              <a:rPr lang="en-GB" smtClean="0">
                <a:solidFill>
                  <a:srgbClr val="000000"/>
                </a:solidFill>
              </a:rPr>
              <a:pPr/>
              <a:t>‹Nº›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1" name="Textplatzhalter 23"/>
          <p:cNvSpPr>
            <a:spLocks noGrp="1"/>
          </p:cNvSpPr>
          <p:nvPr>
            <p:ph type="body" sz="quarter" idx="19"/>
          </p:nvPr>
        </p:nvSpPr>
        <p:spPr>
          <a:xfrm>
            <a:off x="1" y="1"/>
            <a:ext cx="8650817" cy="768172"/>
          </a:xfrm>
          <a:solidFill>
            <a:srgbClr val="C1EB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de-DE" sz="100" dirty="0" smtClean="0"/>
            </a:lvl1pPr>
          </a:lstStyle>
          <a:p>
            <a:pPr lvl="0" algn="ctr"/>
            <a:r>
              <a:rPr lang="es-ES"/>
              <a:t>Haga clic para modificar el estilo de texto del patrón</a:t>
            </a:r>
          </a:p>
        </p:txBody>
      </p:sp>
      <p:sp>
        <p:nvSpPr>
          <p:cNvPr id="12" name="Titel 22"/>
          <p:cNvSpPr>
            <a:spLocks noGrp="1"/>
          </p:cNvSpPr>
          <p:nvPr>
            <p:ph type="title" hasCustomPrompt="1"/>
          </p:nvPr>
        </p:nvSpPr>
        <p:spPr>
          <a:xfrm>
            <a:off x="508001" y="515818"/>
            <a:ext cx="10674352" cy="514232"/>
          </a:xfrm>
        </p:spPr>
        <p:txBody>
          <a:bodyPr tIns="36000"/>
          <a:lstStyle>
            <a:lvl1pPr>
              <a:defRPr sz="2999"/>
            </a:lvl1pPr>
          </a:lstStyle>
          <a:p>
            <a:r>
              <a:rPr lang="de-DE" dirty="0"/>
              <a:t>TitLE</a:t>
            </a:r>
            <a:endParaRPr lang="en-GB" dirty="0"/>
          </a:p>
        </p:txBody>
      </p:sp>
      <p:sp>
        <p:nvSpPr>
          <p:cNvPr id="13" name="Textplatzhalt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14418" y="260290"/>
            <a:ext cx="5580789" cy="155539"/>
          </a:xfrm>
        </p:spPr>
        <p:txBody>
          <a:bodyPr/>
          <a:lstStyle>
            <a:lvl1pPr>
              <a:defRPr sz="10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 err="1"/>
              <a:t>Subject</a:t>
            </a:r>
            <a:r>
              <a:rPr lang="de-DE" dirty="0"/>
              <a:t> Line </a:t>
            </a:r>
            <a:r>
              <a:rPr lang="de-DE" dirty="0" err="1"/>
              <a:t>for</a:t>
            </a:r>
            <a:r>
              <a:rPr lang="de-DE" dirty="0"/>
              <a:t> Navigation</a:t>
            </a:r>
          </a:p>
        </p:txBody>
      </p:sp>
    </p:spTree>
    <p:extLst>
      <p:ext uri="{BB962C8B-B14F-4D97-AF65-F5344CB8AC3E}">
        <p14:creationId xmlns:p14="http://schemas.microsoft.com/office/powerpoint/2010/main" val="40656627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 Content Areas –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4"/>
          <p:cNvSpPr>
            <a:spLocks noEditPoints="1"/>
          </p:cNvSpPr>
          <p:nvPr/>
        </p:nvSpPr>
        <p:spPr bwMode="auto">
          <a:xfrm>
            <a:off x="11387785" y="260649"/>
            <a:ext cx="308914" cy="309906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14" name="Inhaltsplatzhalter 13" descr="Spalte links" title="Spalte links"/>
          <p:cNvSpPr>
            <a:spLocks noGrp="1"/>
          </p:cNvSpPr>
          <p:nvPr>
            <p:ph sz="quarter" idx="13" hasCustomPrompt="1"/>
          </p:nvPr>
        </p:nvSpPr>
        <p:spPr>
          <a:xfrm>
            <a:off x="507999" y="4845052"/>
            <a:ext cx="3576000" cy="1524000"/>
          </a:xfrm>
          <a:prstGeom prst="rect">
            <a:avLst/>
          </a:prstGeom>
        </p:spPr>
        <p:txBody>
          <a:bodyPr rIns="0"/>
          <a:lstStyle>
            <a:lvl1pPr>
              <a:lnSpc>
                <a:spcPts val="1920"/>
              </a:lnSpc>
              <a:spcAft>
                <a:spcPts val="0"/>
              </a:spcAft>
              <a:defRPr lang="en-GB" sz="1600" b="0" kern="1200" cap="none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de-DE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500">
                <a:solidFill>
                  <a:schemeClr val="tx1"/>
                </a:solidFill>
              </a:defRPr>
            </a:lvl5pPr>
            <a:lvl6pPr>
              <a:defRPr sz="1500"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marL="0" marR="0" lvl="0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1</a:t>
            </a:r>
          </a:p>
          <a:p>
            <a:pPr lvl="1"/>
            <a:r>
              <a:rPr lang="en-GB" noProof="0" dirty="0"/>
              <a:t>2</a:t>
            </a:r>
          </a:p>
          <a:p>
            <a:pPr lvl="2"/>
            <a:r>
              <a:rPr lang="en-GB" noProof="0" dirty="0"/>
              <a:t>3</a:t>
            </a:r>
          </a:p>
          <a:p>
            <a:pPr lvl="3"/>
            <a:r>
              <a:rPr lang="en-GB" noProof="0" dirty="0"/>
              <a:t>4</a:t>
            </a:r>
          </a:p>
          <a:p>
            <a:pPr lvl="4"/>
            <a:r>
              <a:rPr lang="en-GB" noProof="0" dirty="0"/>
              <a:t>5</a:t>
            </a:r>
          </a:p>
          <a:p>
            <a:pPr lvl="5"/>
            <a:r>
              <a:rPr lang="en-GB" noProof="0" dirty="0"/>
              <a:t>6</a:t>
            </a:r>
          </a:p>
          <a:p>
            <a:pPr lvl="6"/>
            <a:r>
              <a:rPr lang="en-GB" noProof="0" dirty="0"/>
              <a:t>7</a:t>
            </a:r>
          </a:p>
          <a:p>
            <a:pPr lvl="7"/>
            <a:r>
              <a:rPr lang="en-GB" noProof="0" dirty="0"/>
              <a:t>8</a:t>
            </a:r>
          </a:p>
          <a:p>
            <a:pPr lvl="8"/>
            <a:r>
              <a:rPr lang="en-GB" noProof="0" dirty="0"/>
              <a:t>9</a:t>
            </a:r>
          </a:p>
        </p:txBody>
      </p:sp>
      <p:sp>
        <p:nvSpPr>
          <p:cNvPr id="16" name="Inhaltsplatzhalter 15" descr="Spalte mitte" title="Spalte mitte"/>
          <p:cNvSpPr>
            <a:spLocks noGrp="1"/>
          </p:cNvSpPr>
          <p:nvPr>
            <p:ph sz="quarter" idx="14" hasCustomPrompt="1"/>
          </p:nvPr>
        </p:nvSpPr>
        <p:spPr>
          <a:xfrm>
            <a:off x="4308081" y="4845052"/>
            <a:ext cx="3576000" cy="1524000"/>
          </a:xfrm>
          <a:prstGeom prst="rect">
            <a:avLst/>
          </a:prstGeom>
        </p:spPr>
        <p:txBody>
          <a:bodyPr rIns="0"/>
          <a:lstStyle>
            <a:lvl1pPr>
              <a:lnSpc>
                <a:spcPts val="1920"/>
              </a:lnSpc>
              <a:spcBef>
                <a:spcPts val="267"/>
              </a:spcBef>
              <a:spcAft>
                <a:spcPts val="0"/>
              </a:spcAft>
              <a:defRPr lang="en-GB" sz="1600" b="0" kern="1200" cap="none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500">
                <a:solidFill>
                  <a:schemeClr val="tx1"/>
                </a:solidFill>
              </a:defRPr>
            </a:lvl5pPr>
            <a:lvl6pPr>
              <a:defRPr sz="1500"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marL="0" marR="0" lvl="0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1</a:t>
            </a:r>
          </a:p>
          <a:p>
            <a:pPr lvl="1"/>
            <a:r>
              <a:rPr lang="en-GB" noProof="0" dirty="0"/>
              <a:t>2</a:t>
            </a:r>
          </a:p>
          <a:p>
            <a:pPr lvl="2"/>
            <a:r>
              <a:rPr lang="en-GB" noProof="0" dirty="0"/>
              <a:t>3</a:t>
            </a:r>
          </a:p>
          <a:p>
            <a:pPr lvl="3"/>
            <a:r>
              <a:rPr lang="en-GB" noProof="0" dirty="0"/>
              <a:t>4</a:t>
            </a:r>
          </a:p>
          <a:p>
            <a:pPr lvl="4"/>
            <a:r>
              <a:rPr lang="en-GB" noProof="0" dirty="0"/>
              <a:t>5</a:t>
            </a:r>
          </a:p>
          <a:p>
            <a:pPr lvl="5"/>
            <a:r>
              <a:rPr lang="en-GB" noProof="0" dirty="0"/>
              <a:t>6</a:t>
            </a:r>
          </a:p>
          <a:p>
            <a:pPr lvl="6"/>
            <a:r>
              <a:rPr lang="en-GB" noProof="0" dirty="0"/>
              <a:t>7</a:t>
            </a:r>
          </a:p>
          <a:p>
            <a:pPr lvl="7"/>
            <a:r>
              <a:rPr lang="en-GB" noProof="0" dirty="0"/>
              <a:t>8</a:t>
            </a:r>
          </a:p>
          <a:p>
            <a:pPr lvl="8"/>
            <a:r>
              <a:rPr lang="en-GB" noProof="0" dirty="0"/>
              <a:t>9</a:t>
            </a:r>
          </a:p>
        </p:txBody>
      </p:sp>
      <p:sp>
        <p:nvSpPr>
          <p:cNvPr id="18" name="Inhaltsplatzhalter 17" descr="Spalte rechts" title="Spalte rechts"/>
          <p:cNvSpPr>
            <a:spLocks noGrp="1"/>
          </p:cNvSpPr>
          <p:nvPr>
            <p:ph sz="quarter" idx="15" hasCustomPrompt="1"/>
          </p:nvPr>
        </p:nvSpPr>
        <p:spPr>
          <a:xfrm>
            <a:off x="8120864" y="4845052"/>
            <a:ext cx="3575836" cy="1524000"/>
          </a:xfrm>
          <a:prstGeom prst="rect">
            <a:avLst/>
          </a:prstGeom>
        </p:spPr>
        <p:txBody>
          <a:bodyPr rIns="0"/>
          <a:lstStyle>
            <a:lvl1pPr>
              <a:lnSpc>
                <a:spcPts val="1920"/>
              </a:lnSpc>
              <a:spcBef>
                <a:spcPts val="267"/>
              </a:spcBef>
              <a:spcAft>
                <a:spcPts val="0"/>
              </a:spcAft>
              <a:defRPr lang="en-GB" sz="1600" b="0" kern="1200" cap="none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500">
                <a:solidFill>
                  <a:schemeClr val="tx1"/>
                </a:solidFill>
              </a:defRPr>
            </a:lvl5pPr>
            <a:lvl6pPr>
              <a:defRPr sz="1500"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marL="0" marR="0" lvl="0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1</a:t>
            </a:r>
          </a:p>
          <a:p>
            <a:pPr lvl="1"/>
            <a:r>
              <a:rPr lang="en-GB" noProof="0" dirty="0"/>
              <a:t>2</a:t>
            </a:r>
          </a:p>
          <a:p>
            <a:pPr lvl="2"/>
            <a:r>
              <a:rPr lang="en-GB" noProof="0" dirty="0"/>
              <a:t>3</a:t>
            </a:r>
          </a:p>
          <a:p>
            <a:pPr lvl="3"/>
            <a:r>
              <a:rPr lang="en-GB" noProof="0" dirty="0"/>
              <a:t>4</a:t>
            </a:r>
          </a:p>
          <a:p>
            <a:pPr lvl="4"/>
            <a:r>
              <a:rPr lang="en-GB" noProof="0" dirty="0"/>
              <a:t>5</a:t>
            </a:r>
          </a:p>
          <a:p>
            <a:pPr lvl="5"/>
            <a:r>
              <a:rPr lang="en-GB" noProof="0" dirty="0"/>
              <a:t>6</a:t>
            </a:r>
          </a:p>
          <a:p>
            <a:pPr lvl="6"/>
            <a:r>
              <a:rPr lang="en-GB" noProof="0" dirty="0"/>
              <a:t>7</a:t>
            </a:r>
          </a:p>
          <a:p>
            <a:pPr lvl="7"/>
            <a:r>
              <a:rPr lang="en-GB" noProof="0" dirty="0"/>
              <a:t>8</a:t>
            </a:r>
          </a:p>
          <a:p>
            <a:pPr lvl="8"/>
            <a:r>
              <a:rPr lang="en-GB" noProof="0" dirty="0"/>
              <a:t>9</a:t>
            </a:r>
          </a:p>
        </p:txBody>
      </p:sp>
      <p:sp>
        <p:nvSpPr>
          <p:cNvPr id="12" name="Inhaltsplatzhalter 13" descr="Spalte links" title="Spalte links"/>
          <p:cNvSpPr>
            <a:spLocks noGrp="1"/>
          </p:cNvSpPr>
          <p:nvPr>
            <p:ph sz="quarter" idx="19" hasCustomPrompt="1"/>
          </p:nvPr>
        </p:nvSpPr>
        <p:spPr>
          <a:xfrm>
            <a:off x="507999" y="1530352"/>
            <a:ext cx="3576000" cy="3050116"/>
          </a:xfrm>
          <a:prstGeom prst="rect">
            <a:avLst/>
          </a:prstGeom>
        </p:spPr>
        <p:txBody>
          <a:bodyPr rIns="0"/>
          <a:lstStyle>
            <a:lvl1pPr>
              <a:lnSpc>
                <a:spcPts val="1920"/>
              </a:lnSpc>
              <a:spcAft>
                <a:spcPts val="0"/>
              </a:spcAft>
              <a:defRPr lang="en-GB" sz="1600" b="0" kern="1200" cap="none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de-DE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500">
                <a:solidFill>
                  <a:schemeClr val="tx1"/>
                </a:solidFill>
              </a:defRPr>
            </a:lvl5pPr>
            <a:lvl6pPr>
              <a:defRPr sz="1500"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marL="0" marR="0" lvl="0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1</a:t>
            </a:r>
          </a:p>
          <a:p>
            <a:pPr lvl="1"/>
            <a:r>
              <a:rPr lang="en-GB" noProof="0" dirty="0"/>
              <a:t>2</a:t>
            </a:r>
          </a:p>
          <a:p>
            <a:pPr lvl="2"/>
            <a:r>
              <a:rPr lang="en-GB" noProof="0" dirty="0"/>
              <a:t>3</a:t>
            </a:r>
          </a:p>
          <a:p>
            <a:pPr lvl="3"/>
            <a:r>
              <a:rPr lang="en-GB" noProof="0" dirty="0"/>
              <a:t>4</a:t>
            </a:r>
          </a:p>
          <a:p>
            <a:pPr lvl="4"/>
            <a:r>
              <a:rPr lang="en-GB" noProof="0" dirty="0"/>
              <a:t>5</a:t>
            </a:r>
          </a:p>
          <a:p>
            <a:pPr lvl="5"/>
            <a:r>
              <a:rPr lang="en-GB" noProof="0" dirty="0"/>
              <a:t>6</a:t>
            </a:r>
          </a:p>
          <a:p>
            <a:pPr lvl="6"/>
            <a:r>
              <a:rPr lang="en-GB" noProof="0" dirty="0"/>
              <a:t>7</a:t>
            </a:r>
          </a:p>
          <a:p>
            <a:pPr lvl="7"/>
            <a:r>
              <a:rPr lang="en-GB" noProof="0" dirty="0"/>
              <a:t>8</a:t>
            </a:r>
          </a:p>
          <a:p>
            <a:pPr lvl="8"/>
            <a:r>
              <a:rPr lang="en-GB" noProof="0" dirty="0"/>
              <a:t>9</a:t>
            </a:r>
          </a:p>
        </p:txBody>
      </p:sp>
      <p:sp>
        <p:nvSpPr>
          <p:cNvPr id="13" name="Inhaltsplatzhalter 15" descr="Spalte mitte" title="Spalte mitte"/>
          <p:cNvSpPr>
            <a:spLocks noGrp="1"/>
          </p:cNvSpPr>
          <p:nvPr>
            <p:ph sz="quarter" idx="20" hasCustomPrompt="1"/>
          </p:nvPr>
        </p:nvSpPr>
        <p:spPr>
          <a:xfrm>
            <a:off x="4308083" y="1530352"/>
            <a:ext cx="3575836" cy="3050116"/>
          </a:xfrm>
          <a:prstGeom prst="rect">
            <a:avLst/>
          </a:prstGeom>
        </p:spPr>
        <p:txBody>
          <a:bodyPr rIns="0"/>
          <a:lstStyle>
            <a:lvl1pPr>
              <a:lnSpc>
                <a:spcPts val="1920"/>
              </a:lnSpc>
              <a:spcBef>
                <a:spcPts val="267"/>
              </a:spcBef>
              <a:spcAft>
                <a:spcPts val="0"/>
              </a:spcAft>
              <a:defRPr lang="en-GB" sz="1600" b="0" kern="1200" cap="none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500">
                <a:solidFill>
                  <a:schemeClr val="tx1"/>
                </a:solidFill>
              </a:defRPr>
            </a:lvl5pPr>
            <a:lvl6pPr>
              <a:defRPr sz="1500"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marL="0" marR="0" lvl="0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1</a:t>
            </a:r>
          </a:p>
          <a:p>
            <a:pPr lvl="1"/>
            <a:r>
              <a:rPr lang="en-GB" noProof="0" dirty="0"/>
              <a:t>2</a:t>
            </a:r>
          </a:p>
          <a:p>
            <a:pPr lvl="2"/>
            <a:r>
              <a:rPr lang="en-GB" noProof="0" dirty="0"/>
              <a:t>3</a:t>
            </a:r>
          </a:p>
          <a:p>
            <a:pPr lvl="3"/>
            <a:r>
              <a:rPr lang="en-GB" noProof="0" dirty="0"/>
              <a:t>4</a:t>
            </a:r>
          </a:p>
          <a:p>
            <a:pPr lvl="4"/>
            <a:r>
              <a:rPr lang="en-GB" noProof="0" dirty="0"/>
              <a:t>5</a:t>
            </a:r>
          </a:p>
          <a:p>
            <a:pPr lvl="5"/>
            <a:r>
              <a:rPr lang="en-GB" noProof="0" dirty="0"/>
              <a:t>6</a:t>
            </a:r>
          </a:p>
          <a:p>
            <a:pPr lvl="6"/>
            <a:r>
              <a:rPr lang="en-GB" noProof="0" dirty="0"/>
              <a:t>7</a:t>
            </a:r>
          </a:p>
          <a:p>
            <a:pPr lvl="7"/>
            <a:r>
              <a:rPr lang="en-GB" noProof="0" dirty="0"/>
              <a:t>8</a:t>
            </a:r>
          </a:p>
          <a:p>
            <a:pPr lvl="8"/>
            <a:r>
              <a:rPr lang="en-GB" noProof="0" dirty="0"/>
              <a:t>9</a:t>
            </a:r>
          </a:p>
        </p:txBody>
      </p:sp>
      <p:sp>
        <p:nvSpPr>
          <p:cNvPr id="15" name="Inhaltsplatzhalter 17" descr="Spalte rechts" title="Spalte rechts"/>
          <p:cNvSpPr>
            <a:spLocks noGrp="1"/>
          </p:cNvSpPr>
          <p:nvPr>
            <p:ph sz="quarter" idx="21" hasCustomPrompt="1"/>
          </p:nvPr>
        </p:nvSpPr>
        <p:spPr>
          <a:xfrm>
            <a:off x="8120865" y="1530352"/>
            <a:ext cx="3575834" cy="3050116"/>
          </a:xfrm>
          <a:prstGeom prst="rect">
            <a:avLst/>
          </a:prstGeom>
        </p:spPr>
        <p:txBody>
          <a:bodyPr rIns="0"/>
          <a:lstStyle>
            <a:lvl1pPr>
              <a:lnSpc>
                <a:spcPts val="1920"/>
              </a:lnSpc>
              <a:spcBef>
                <a:spcPts val="267"/>
              </a:spcBef>
              <a:spcAft>
                <a:spcPts val="0"/>
              </a:spcAft>
              <a:defRPr lang="en-GB" sz="1600" b="0" kern="1200" cap="none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500">
                <a:solidFill>
                  <a:schemeClr val="tx1"/>
                </a:solidFill>
              </a:defRPr>
            </a:lvl5pPr>
            <a:lvl6pPr>
              <a:defRPr sz="1500"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marL="0" marR="0" lvl="0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1</a:t>
            </a:r>
          </a:p>
          <a:p>
            <a:pPr lvl="1"/>
            <a:r>
              <a:rPr lang="en-GB" noProof="0" dirty="0"/>
              <a:t>2</a:t>
            </a:r>
          </a:p>
          <a:p>
            <a:pPr lvl="2"/>
            <a:r>
              <a:rPr lang="en-GB" noProof="0" dirty="0"/>
              <a:t>3</a:t>
            </a:r>
          </a:p>
          <a:p>
            <a:pPr lvl="3"/>
            <a:r>
              <a:rPr lang="en-GB" noProof="0" dirty="0"/>
              <a:t>4</a:t>
            </a:r>
          </a:p>
          <a:p>
            <a:pPr lvl="4"/>
            <a:r>
              <a:rPr lang="en-GB" noProof="0" dirty="0"/>
              <a:t>5</a:t>
            </a:r>
          </a:p>
          <a:p>
            <a:pPr lvl="5"/>
            <a:r>
              <a:rPr lang="en-GB" noProof="0" dirty="0"/>
              <a:t>6</a:t>
            </a:r>
          </a:p>
          <a:p>
            <a:pPr lvl="6"/>
            <a:r>
              <a:rPr lang="en-GB" noProof="0" dirty="0"/>
              <a:t>7</a:t>
            </a:r>
          </a:p>
          <a:p>
            <a:pPr lvl="7"/>
            <a:r>
              <a:rPr lang="en-GB" noProof="0" dirty="0"/>
              <a:t>8</a:t>
            </a:r>
          </a:p>
          <a:p>
            <a:pPr lvl="8"/>
            <a:r>
              <a:rPr lang="en-GB" noProof="0" dirty="0"/>
              <a:t>9</a:t>
            </a:r>
          </a:p>
        </p:txBody>
      </p:sp>
      <p:sp>
        <p:nvSpPr>
          <p:cNvPr id="140" name="Freeform 54"/>
          <p:cNvSpPr>
            <a:spLocks noEditPoints="1"/>
          </p:cNvSpPr>
          <p:nvPr/>
        </p:nvSpPr>
        <p:spPr bwMode="auto">
          <a:xfrm>
            <a:off x="11387785" y="260649"/>
            <a:ext cx="308914" cy="309906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</a:rPr>
              <a:t>Convención</a:t>
            </a:r>
            <a:r>
              <a:rPr lang="en-GB" dirty="0">
                <a:solidFill>
                  <a:srgbClr val="000000"/>
                </a:solidFill>
              </a:rPr>
              <a:t>  </a:t>
            </a:r>
            <a:r>
              <a:rPr lang="en-GB" dirty="0" err="1">
                <a:solidFill>
                  <a:srgbClr val="000000"/>
                </a:solidFill>
              </a:rPr>
              <a:t>Anual</a:t>
            </a:r>
            <a:r>
              <a:rPr lang="en-GB" dirty="0">
                <a:solidFill>
                  <a:srgbClr val="000000"/>
                </a:solidFill>
              </a:rPr>
              <a:t> 2018</a:t>
            </a: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61201FF1-C63B-412E-ABF0-3D0E918900AC}" type="slidenum">
              <a:rPr lang="en-GB" smtClean="0">
                <a:solidFill>
                  <a:srgbClr val="000000"/>
                </a:solidFill>
              </a:rPr>
              <a:pPr/>
              <a:t>‹Nº›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7" name="Textplatzhalter 23"/>
          <p:cNvSpPr>
            <a:spLocks noGrp="1"/>
          </p:cNvSpPr>
          <p:nvPr>
            <p:ph type="body" sz="quarter" idx="18"/>
          </p:nvPr>
        </p:nvSpPr>
        <p:spPr>
          <a:xfrm>
            <a:off x="1" y="1"/>
            <a:ext cx="8650817" cy="768172"/>
          </a:xfrm>
          <a:solidFill>
            <a:srgbClr val="C1EB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de-DE" sz="100" dirty="0" smtClean="0"/>
            </a:lvl1pPr>
          </a:lstStyle>
          <a:p>
            <a:pPr lvl="0" algn="ctr"/>
            <a:r>
              <a:rPr lang="es-ES"/>
              <a:t>Haga clic para modificar el estilo de texto del patrón</a:t>
            </a:r>
          </a:p>
        </p:txBody>
      </p:sp>
      <p:sp>
        <p:nvSpPr>
          <p:cNvPr id="19" name="Titel 22"/>
          <p:cNvSpPr>
            <a:spLocks noGrp="1"/>
          </p:cNvSpPr>
          <p:nvPr>
            <p:ph type="title" hasCustomPrompt="1"/>
          </p:nvPr>
        </p:nvSpPr>
        <p:spPr>
          <a:xfrm>
            <a:off x="508001" y="515818"/>
            <a:ext cx="10674352" cy="514232"/>
          </a:xfrm>
        </p:spPr>
        <p:txBody>
          <a:bodyPr tIns="36000"/>
          <a:lstStyle>
            <a:lvl1pPr>
              <a:defRPr sz="2999"/>
            </a:lvl1pPr>
          </a:lstStyle>
          <a:p>
            <a:r>
              <a:rPr lang="de-DE" dirty="0"/>
              <a:t>TitLE</a:t>
            </a:r>
            <a:endParaRPr lang="en-GB" dirty="0"/>
          </a:p>
        </p:txBody>
      </p:sp>
      <p:sp>
        <p:nvSpPr>
          <p:cNvPr id="20" name="Textplatzhalter 5"/>
          <p:cNvSpPr>
            <a:spLocks noGrp="1"/>
          </p:cNvSpPr>
          <p:nvPr>
            <p:ph type="body" sz="quarter" idx="17" hasCustomPrompt="1"/>
          </p:nvPr>
        </p:nvSpPr>
        <p:spPr>
          <a:xfrm>
            <a:off x="514418" y="260290"/>
            <a:ext cx="5580789" cy="155539"/>
          </a:xfrm>
        </p:spPr>
        <p:txBody>
          <a:bodyPr/>
          <a:lstStyle>
            <a:lvl1pPr>
              <a:defRPr sz="10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 err="1"/>
              <a:t>Subject</a:t>
            </a:r>
            <a:r>
              <a:rPr lang="de-DE" dirty="0"/>
              <a:t> Line </a:t>
            </a:r>
            <a:r>
              <a:rPr lang="de-DE" dirty="0" err="1"/>
              <a:t>for</a:t>
            </a:r>
            <a:r>
              <a:rPr lang="de-DE" dirty="0"/>
              <a:t> Navigation</a:t>
            </a:r>
          </a:p>
        </p:txBody>
      </p:sp>
    </p:spTree>
    <p:extLst>
      <p:ext uri="{BB962C8B-B14F-4D97-AF65-F5344CB8AC3E}">
        <p14:creationId xmlns:p14="http://schemas.microsoft.com/office/powerpoint/2010/main" val="32596344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 fo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4"/>
          <p:cNvSpPr>
            <a:spLocks noEditPoints="1"/>
          </p:cNvSpPr>
          <p:nvPr/>
        </p:nvSpPr>
        <p:spPr bwMode="auto">
          <a:xfrm>
            <a:off x="11387785" y="260649"/>
            <a:ext cx="308914" cy="309906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14" name="Inhaltsplatzhalter 13" descr="Spalte links" title="Spalte links"/>
          <p:cNvSpPr>
            <a:spLocks noGrp="1"/>
          </p:cNvSpPr>
          <p:nvPr>
            <p:ph sz="quarter" idx="13" hasCustomPrompt="1"/>
          </p:nvPr>
        </p:nvSpPr>
        <p:spPr>
          <a:xfrm>
            <a:off x="508001" y="4580466"/>
            <a:ext cx="3576000" cy="1788584"/>
          </a:xfrm>
          <a:prstGeom prst="rect">
            <a:avLst/>
          </a:prstGeom>
        </p:spPr>
        <p:txBody>
          <a:bodyPr rIns="479988"/>
          <a:lstStyle>
            <a:lvl1pPr>
              <a:lnSpc>
                <a:spcPts val="1920"/>
              </a:lnSpc>
              <a:spcAft>
                <a:spcPts val="0"/>
              </a:spcAft>
              <a:defRPr lang="en-GB" sz="1600" b="0" kern="1200" cap="none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de-DE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500">
                <a:solidFill>
                  <a:schemeClr val="tx1"/>
                </a:solidFill>
              </a:defRPr>
            </a:lvl5pPr>
            <a:lvl6pPr>
              <a:defRPr sz="1500"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marL="0" marR="0" lvl="0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1</a:t>
            </a:r>
          </a:p>
          <a:p>
            <a:pPr lvl="1"/>
            <a:r>
              <a:rPr lang="en-GB" noProof="0" dirty="0"/>
              <a:t>2</a:t>
            </a:r>
          </a:p>
          <a:p>
            <a:pPr lvl="2"/>
            <a:r>
              <a:rPr lang="en-GB" noProof="0" dirty="0"/>
              <a:t>3</a:t>
            </a:r>
          </a:p>
          <a:p>
            <a:pPr lvl="3"/>
            <a:r>
              <a:rPr lang="en-GB" noProof="0" dirty="0"/>
              <a:t>4</a:t>
            </a:r>
          </a:p>
          <a:p>
            <a:pPr lvl="4"/>
            <a:r>
              <a:rPr lang="en-GB" noProof="0" dirty="0"/>
              <a:t>5</a:t>
            </a:r>
          </a:p>
          <a:p>
            <a:pPr lvl="5"/>
            <a:r>
              <a:rPr lang="en-GB" noProof="0" dirty="0"/>
              <a:t>6</a:t>
            </a:r>
          </a:p>
          <a:p>
            <a:pPr lvl="6"/>
            <a:r>
              <a:rPr lang="en-GB" noProof="0" dirty="0"/>
              <a:t>7</a:t>
            </a:r>
          </a:p>
          <a:p>
            <a:pPr lvl="7"/>
            <a:r>
              <a:rPr lang="en-GB" noProof="0" dirty="0"/>
              <a:t>8</a:t>
            </a:r>
          </a:p>
          <a:p>
            <a:pPr lvl="8"/>
            <a:r>
              <a:rPr lang="en-GB" noProof="0" dirty="0"/>
              <a:t>9</a:t>
            </a:r>
          </a:p>
        </p:txBody>
      </p:sp>
      <p:sp>
        <p:nvSpPr>
          <p:cNvPr id="16" name="Inhaltsplatzhalter 15" descr="Spalte mitte" title="Spalte mitte"/>
          <p:cNvSpPr>
            <a:spLocks noGrp="1"/>
          </p:cNvSpPr>
          <p:nvPr>
            <p:ph sz="quarter" idx="14" hasCustomPrompt="1"/>
          </p:nvPr>
        </p:nvSpPr>
        <p:spPr>
          <a:xfrm>
            <a:off x="4308081" y="4580466"/>
            <a:ext cx="3576000" cy="1788584"/>
          </a:xfrm>
          <a:prstGeom prst="rect">
            <a:avLst/>
          </a:prstGeom>
        </p:spPr>
        <p:txBody>
          <a:bodyPr rIns="479988"/>
          <a:lstStyle>
            <a:lvl1pPr>
              <a:lnSpc>
                <a:spcPts val="1920"/>
              </a:lnSpc>
              <a:spcBef>
                <a:spcPts val="267"/>
              </a:spcBef>
              <a:spcAft>
                <a:spcPts val="0"/>
              </a:spcAft>
              <a:defRPr lang="en-GB" sz="1600" b="0" kern="1200" cap="none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500">
                <a:solidFill>
                  <a:schemeClr val="tx1"/>
                </a:solidFill>
              </a:defRPr>
            </a:lvl5pPr>
            <a:lvl6pPr>
              <a:defRPr sz="1500"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marL="0" marR="0" lvl="0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1</a:t>
            </a:r>
          </a:p>
          <a:p>
            <a:pPr lvl="1"/>
            <a:r>
              <a:rPr lang="en-GB" noProof="0" dirty="0"/>
              <a:t>2</a:t>
            </a:r>
          </a:p>
          <a:p>
            <a:pPr lvl="2"/>
            <a:r>
              <a:rPr lang="en-GB" noProof="0" dirty="0"/>
              <a:t>3</a:t>
            </a:r>
          </a:p>
          <a:p>
            <a:pPr lvl="3"/>
            <a:r>
              <a:rPr lang="en-GB" noProof="0" dirty="0"/>
              <a:t>4</a:t>
            </a:r>
          </a:p>
          <a:p>
            <a:pPr lvl="4"/>
            <a:r>
              <a:rPr lang="en-GB" noProof="0" dirty="0"/>
              <a:t>5</a:t>
            </a:r>
          </a:p>
          <a:p>
            <a:pPr lvl="5"/>
            <a:r>
              <a:rPr lang="en-GB" noProof="0" dirty="0"/>
              <a:t>6</a:t>
            </a:r>
          </a:p>
          <a:p>
            <a:pPr lvl="6"/>
            <a:r>
              <a:rPr lang="en-GB" noProof="0" dirty="0"/>
              <a:t>7</a:t>
            </a:r>
          </a:p>
          <a:p>
            <a:pPr lvl="7"/>
            <a:r>
              <a:rPr lang="en-GB" noProof="0" dirty="0"/>
              <a:t>8</a:t>
            </a:r>
          </a:p>
          <a:p>
            <a:pPr lvl="8"/>
            <a:r>
              <a:rPr lang="en-GB" noProof="0" dirty="0"/>
              <a:t>9</a:t>
            </a:r>
          </a:p>
        </p:txBody>
      </p:sp>
      <p:sp>
        <p:nvSpPr>
          <p:cNvPr id="18" name="Inhaltsplatzhalter 17" descr="Spalte rechts" title="Spalte rechts"/>
          <p:cNvSpPr>
            <a:spLocks noGrp="1"/>
          </p:cNvSpPr>
          <p:nvPr>
            <p:ph sz="quarter" idx="15" hasCustomPrompt="1"/>
          </p:nvPr>
        </p:nvSpPr>
        <p:spPr>
          <a:xfrm>
            <a:off x="8120863" y="4580466"/>
            <a:ext cx="3576000" cy="1788584"/>
          </a:xfrm>
          <a:prstGeom prst="rect">
            <a:avLst/>
          </a:prstGeom>
        </p:spPr>
        <p:txBody>
          <a:bodyPr rIns="479988"/>
          <a:lstStyle>
            <a:lvl1pPr>
              <a:lnSpc>
                <a:spcPts val="1920"/>
              </a:lnSpc>
              <a:spcBef>
                <a:spcPts val="267"/>
              </a:spcBef>
              <a:spcAft>
                <a:spcPts val="0"/>
              </a:spcAft>
              <a:defRPr lang="en-GB" sz="1600" b="0" kern="1200" cap="none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500">
                <a:solidFill>
                  <a:schemeClr val="tx1"/>
                </a:solidFill>
              </a:defRPr>
            </a:lvl5pPr>
            <a:lvl6pPr>
              <a:defRPr sz="1500"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marL="0" marR="0" lvl="0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1</a:t>
            </a:r>
          </a:p>
          <a:p>
            <a:pPr lvl="1"/>
            <a:r>
              <a:rPr lang="en-GB" noProof="0" dirty="0"/>
              <a:t>2</a:t>
            </a:r>
          </a:p>
          <a:p>
            <a:pPr lvl="2"/>
            <a:r>
              <a:rPr lang="en-GB" noProof="0" dirty="0"/>
              <a:t>3</a:t>
            </a:r>
          </a:p>
          <a:p>
            <a:pPr lvl="3"/>
            <a:r>
              <a:rPr lang="en-GB" noProof="0" dirty="0"/>
              <a:t>4</a:t>
            </a:r>
          </a:p>
          <a:p>
            <a:pPr lvl="4"/>
            <a:r>
              <a:rPr lang="en-GB" noProof="0" dirty="0"/>
              <a:t>5</a:t>
            </a:r>
          </a:p>
          <a:p>
            <a:pPr lvl="5"/>
            <a:r>
              <a:rPr lang="en-GB" noProof="0" dirty="0"/>
              <a:t>6</a:t>
            </a:r>
          </a:p>
          <a:p>
            <a:pPr lvl="6"/>
            <a:r>
              <a:rPr lang="en-GB" noProof="0" dirty="0"/>
              <a:t>7</a:t>
            </a:r>
          </a:p>
          <a:p>
            <a:pPr lvl="7"/>
            <a:r>
              <a:rPr lang="en-GB" noProof="0" dirty="0"/>
              <a:t>8</a:t>
            </a:r>
          </a:p>
          <a:p>
            <a:pPr lvl="8"/>
            <a:r>
              <a:rPr lang="en-GB" noProof="0" dirty="0"/>
              <a:t>9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22" hasCustomPrompt="1"/>
          </p:nvPr>
        </p:nvSpPr>
        <p:spPr>
          <a:xfrm>
            <a:off x="508002" y="2032001"/>
            <a:ext cx="3576000" cy="2046817"/>
          </a:xfrm>
          <a:prstGeom prst="rect">
            <a:avLst/>
          </a:prstGeom>
        </p:spPr>
        <p:txBody>
          <a:bodyPr anchor="ctr"/>
          <a:lstStyle>
            <a:lvl1pPr algn="ctr">
              <a:defRPr sz="1300"/>
            </a:lvl1pPr>
          </a:lstStyle>
          <a:p>
            <a:r>
              <a:rPr lang="en-GB" noProof="0" dirty="0"/>
              <a:t>New Picture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23" hasCustomPrompt="1"/>
          </p:nvPr>
        </p:nvSpPr>
        <p:spPr>
          <a:xfrm>
            <a:off x="4308080" y="2032001"/>
            <a:ext cx="3576000" cy="2046817"/>
          </a:xfrm>
          <a:prstGeom prst="rect">
            <a:avLst/>
          </a:prstGeom>
        </p:spPr>
        <p:txBody>
          <a:bodyPr anchor="ctr"/>
          <a:lstStyle>
            <a:lvl1pPr algn="ctr">
              <a:defRPr sz="1300"/>
            </a:lvl1pPr>
          </a:lstStyle>
          <a:p>
            <a:r>
              <a:rPr lang="en-GB" noProof="0" dirty="0"/>
              <a:t>New Picture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24" hasCustomPrompt="1"/>
          </p:nvPr>
        </p:nvSpPr>
        <p:spPr>
          <a:xfrm>
            <a:off x="8127999" y="2032001"/>
            <a:ext cx="3576000" cy="2046817"/>
          </a:xfrm>
          <a:prstGeom prst="rect">
            <a:avLst/>
          </a:prstGeom>
        </p:spPr>
        <p:txBody>
          <a:bodyPr anchor="ctr"/>
          <a:lstStyle>
            <a:lvl1pPr algn="ctr">
              <a:defRPr sz="1300"/>
            </a:lvl1pPr>
          </a:lstStyle>
          <a:p>
            <a:r>
              <a:rPr lang="en-GB" noProof="0" dirty="0"/>
              <a:t>New Picture</a:t>
            </a:r>
          </a:p>
        </p:txBody>
      </p:sp>
      <p:sp>
        <p:nvSpPr>
          <p:cNvPr id="140" name="Freeform 54"/>
          <p:cNvSpPr>
            <a:spLocks noEditPoints="1"/>
          </p:cNvSpPr>
          <p:nvPr/>
        </p:nvSpPr>
        <p:spPr bwMode="auto">
          <a:xfrm>
            <a:off x="11387785" y="260649"/>
            <a:ext cx="308914" cy="309906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</a:rPr>
              <a:t>Convención</a:t>
            </a:r>
            <a:r>
              <a:rPr lang="en-GB" dirty="0">
                <a:solidFill>
                  <a:srgbClr val="000000"/>
                </a:solidFill>
              </a:rPr>
              <a:t>  </a:t>
            </a:r>
            <a:r>
              <a:rPr lang="en-GB" dirty="0" err="1">
                <a:solidFill>
                  <a:srgbClr val="000000"/>
                </a:solidFill>
              </a:rPr>
              <a:t>Anual</a:t>
            </a:r>
            <a:r>
              <a:rPr lang="en-GB" dirty="0">
                <a:solidFill>
                  <a:srgbClr val="000000"/>
                </a:solidFill>
              </a:rPr>
              <a:t> 2018</a:t>
            </a:r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61201FF1-C63B-412E-ABF0-3D0E918900AC}" type="slidenum">
              <a:rPr lang="en-GB" smtClean="0">
                <a:solidFill>
                  <a:srgbClr val="000000"/>
                </a:solidFill>
              </a:rPr>
              <a:pPr/>
              <a:t>‹Nº›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5" name="Textplatzhalter 23"/>
          <p:cNvSpPr>
            <a:spLocks noGrp="1"/>
          </p:cNvSpPr>
          <p:nvPr>
            <p:ph type="body" sz="quarter" idx="18"/>
          </p:nvPr>
        </p:nvSpPr>
        <p:spPr>
          <a:xfrm>
            <a:off x="1" y="1"/>
            <a:ext cx="8650817" cy="768172"/>
          </a:xfrm>
          <a:solidFill>
            <a:srgbClr val="C1EB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de-DE" sz="100" dirty="0" smtClean="0"/>
            </a:lvl1pPr>
          </a:lstStyle>
          <a:p>
            <a:pPr lvl="0" algn="ctr"/>
            <a:r>
              <a:rPr lang="es-ES"/>
              <a:t>Haga clic para modificar el estilo de texto del patrón</a:t>
            </a:r>
          </a:p>
        </p:txBody>
      </p:sp>
      <p:sp>
        <p:nvSpPr>
          <p:cNvPr id="17" name="Titel 22"/>
          <p:cNvSpPr>
            <a:spLocks noGrp="1"/>
          </p:cNvSpPr>
          <p:nvPr>
            <p:ph type="title" hasCustomPrompt="1"/>
          </p:nvPr>
        </p:nvSpPr>
        <p:spPr>
          <a:xfrm>
            <a:off x="508001" y="515818"/>
            <a:ext cx="10674352" cy="514232"/>
          </a:xfrm>
        </p:spPr>
        <p:txBody>
          <a:bodyPr tIns="36000"/>
          <a:lstStyle>
            <a:lvl1pPr>
              <a:defRPr sz="2999"/>
            </a:lvl1pPr>
          </a:lstStyle>
          <a:p>
            <a:r>
              <a:rPr lang="de-DE" dirty="0"/>
              <a:t>TitLE</a:t>
            </a:r>
            <a:endParaRPr lang="en-GB" dirty="0"/>
          </a:p>
        </p:txBody>
      </p:sp>
      <p:sp>
        <p:nvSpPr>
          <p:cNvPr id="19" name="Textplatzhalter 5"/>
          <p:cNvSpPr>
            <a:spLocks noGrp="1"/>
          </p:cNvSpPr>
          <p:nvPr>
            <p:ph type="body" sz="quarter" idx="17" hasCustomPrompt="1"/>
          </p:nvPr>
        </p:nvSpPr>
        <p:spPr>
          <a:xfrm>
            <a:off x="514418" y="260290"/>
            <a:ext cx="5580789" cy="155539"/>
          </a:xfrm>
        </p:spPr>
        <p:txBody>
          <a:bodyPr/>
          <a:lstStyle>
            <a:lvl1pPr>
              <a:defRPr sz="10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 err="1"/>
              <a:t>Subject</a:t>
            </a:r>
            <a:r>
              <a:rPr lang="de-DE" dirty="0"/>
              <a:t> Line </a:t>
            </a:r>
            <a:r>
              <a:rPr lang="de-DE" dirty="0" err="1"/>
              <a:t>for</a:t>
            </a:r>
            <a:r>
              <a:rPr lang="de-DE" dirty="0"/>
              <a:t> Navigation</a:t>
            </a:r>
          </a:p>
        </p:txBody>
      </p:sp>
    </p:spTree>
    <p:extLst>
      <p:ext uri="{BB962C8B-B14F-4D97-AF65-F5344CB8AC3E}">
        <p14:creationId xmlns:p14="http://schemas.microsoft.com/office/powerpoint/2010/main" val="27470928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Columns fo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4"/>
          <p:cNvSpPr>
            <a:spLocks noEditPoints="1"/>
          </p:cNvSpPr>
          <p:nvPr/>
        </p:nvSpPr>
        <p:spPr bwMode="auto">
          <a:xfrm>
            <a:off x="11387785" y="260649"/>
            <a:ext cx="308914" cy="309906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14" name="Inhaltsplatzhalter 13" descr="Spalte links" title="Spalte links"/>
          <p:cNvSpPr>
            <a:spLocks noGrp="1"/>
          </p:cNvSpPr>
          <p:nvPr>
            <p:ph sz="quarter" idx="13" hasCustomPrompt="1"/>
          </p:nvPr>
        </p:nvSpPr>
        <p:spPr>
          <a:xfrm>
            <a:off x="508801" y="4322235"/>
            <a:ext cx="2544000" cy="2046817"/>
          </a:xfrm>
          <a:prstGeom prst="rect">
            <a:avLst/>
          </a:prstGeom>
        </p:spPr>
        <p:txBody>
          <a:bodyPr rIns="0"/>
          <a:lstStyle>
            <a:lvl1pPr>
              <a:lnSpc>
                <a:spcPts val="1920"/>
              </a:lnSpc>
              <a:spcAft>
                <a:spcPts val="0"/>
              </a:spcAft>
              <a:defRPr lang="en-GB" sz="1600" b="0" kern="1200" cap="none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de-DE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500">
                <a:solidFill>
                  <a:schemeClr val="tx1"/>
                </a:solidFill>
              </a:defRPr>
            </a:lvl5pPr>
            <a:lvl6pPr>
              <a:defRPr sz="1500"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marL="0" marR="0" lvl="0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1</a:t>
            </a:r>
          </a:p>
          <a:p>
            <a:pPr lvl="1"/>
            <a:r>
              <a:rPr lang="en-GB" noProof="0" dirty="0"/>
              <a:t>2</a:t>
            </a:r>
          </a:p>
          <a:p>
            <a:pPr lvl="2"/>
            <a:r>
              <a:rPr lang="en-GB" noProof="0" dirty="0"/>
              <a:t>3</a:t>
            </a:r>
          </a:p>
          <a:p>
            <a:pPr lvl="3"/>
            <a:r>
              <a:rPr lang="en-GB" noProof="0" dirty="0"/>
              <a:t>4</a:t>
            </a:r>
          </a:p>
          <a:p>
            <a:pPr lvl="4"/>
            <a:r>
              <a:rPr lang="en-GB" noProof="0" dirty="0"/>
              <a:t>5</a:t>
            </a:r>
          </a:p>
          <a:p>
            <a:pPr lvl="5"/>
            <a:r>
              <a:rPr lang="en-GB" noProof="0" dirty="0"/>
              <a:t>6</a:t>
            </a:r>
          </a:p>
          <a:p>
            <a:pPr lvl="6"/>
            <a:r>
              <a:rPr lang="en-GB" noProof="0" dirty="0"/>
              <a:t>7</a:t>
            </a:r>
          </a:p>
          <a:p>
            <a:pPr lvl="7"/>
            <a:r>
              <a:rPr lang="en-GB" noProof="0" dirty="0"/>
              <a:t>8</a:t>
            </a:r>
          </a:p>
          <a:p>
            <a:pPr lvl="8"/>
            <a:r>
              <a:rPr lang="en-GB" noProof="0" dirty="0"/>
              <a:t>9</a:t>
            </a:r>
          </a:p>
        </p:txBody>
      </p:sp>
      <p:sp>
        <p:nvSpPr>
          <p:cNvPr id="16" name="Inhaltsplatzhalter 15" descr="Spalte mitte" title="Spalte mitte"/>
          <p:cNvSpPr>
            <a:spLocks noGrp="1"/>
          </p:cNvSpPr>
          <p:nvPr>
            <p:ph sz="quarter" idx="14" hasCustomPrompt="1"/>
          </p:nvPr>
        </p:nvSpPr>
        <p:spPr>
          <a:xfrm>
            <a:off x="3312001" y="2030105"/>
            <a:ext cx="2544000" cy="2046817"/>
          </a:xfrm>
          <a:prstGeom prst="rect">
            <a:avLst/>
          </a:prstGeom>
        </p:spPr>
        <p:txBody>
          <a:bodyPr rIns="0"/>
          <a:lstStyle>
            <a:lvl1pPr>
              <a:lnSpc>
                <a:spcPts val="1920"/>
              </a:lnSpc>
              <a:spcBef>
                <a:spcPts val="267"/>
              </a:spcBef>
              <a:spcAft>
                <a:spcPts val="0"/>
              </a:spcAft>
              <a:defRPr lang="en-GB" sz="1600" b="0" kern="1200" cap="none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500">
                <a:solidFill>
                  <a:schemeClr val="tx1"/>
                </a:solidFill>
              </a:defRPr>
            </a:lvl5pPr>
            <a:lvl6pPr>
              <a:defRPr sz="1500"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marL="0" marR="0" lvl="0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1</a:t>
            </a:r>
          </a:p>
          <a:p>
            <a:pPr lvl="1"/>
            <a:r>
              <a:rPr lang="en-GB" noProof="0" dirty="0"/>
              <a:t>2</a:t>
            </a:r>
          </a:p>
          <a:p>
            <a:pPr lvl="2"/>
            <a:r>
              <a:rPr lang="en-GB" noProof="0" dirty="0"/>
              <a:t>3</a:t>
            </a:r>
          </a:p>
          <a:p>
            <a:pPr lvl="3"/>
            <a:r>
              <a:rPr lang="en-GB" noProof="0" dirty="0"/>
              <a:t>4</a:t>
            </a:r>
          </a:p>
          <a:p>
            <a:pPr lvl="4"/>
            <a:r>
              <a:rPr lang="en-GB" noProof="0" dirty="0"/>
              <a:t>5</a:t>
            </a:r>
          </a:p>
          <a:p>
            <a:pPr lvl="5"/>
            <a:r>
              <a:rPr lang="en-GB" noProof="0" dirty="0"/>
              <a:t>6</a:t>
            </a:r>
          </a:p>
          <a:p>
            <a:pPr lvl="6"/>
            <a:r>
              <a:rPr lang="en-GB" noProof="0" dirty="0"/>
              <a:t>7</a:t>
            </a:r>
          </a:p>
          <a:p>
            <a:pPr lvl="7"/>
            <a:r>
              <a:rPr lang="en-GB" noProof="0" dirty="0"/>
              <a:t>8</a:t>
            </a:r>
          </a:p>
          <a:p>
            <a:pPr lvl="8"/>
            <a:r>
              <a:rPr lang="en-GB" noProof="0" dirty="0"/>
              <a:t>9</a:t>
            </a:r>
          </a:p>
        </p:txBody>
      </p:sp>
      <p:sp>
        <p:nvSpPr>
          <p:cNvPr id="18" name="Inhaltsplatzhalter 17" descr="Spalte rechts" title="Spalte rechts"/>
          <p:cNvSpPr>
            <a:spLocks noGrp="1"/>
          </p:cNvSpPr>
          <p:nvPr>
            <p:ph sz="quarter" idx="15" hasCustomPrompt="1"/>
          </p:nvPr>
        </p:nvSpPr>
        <p:spPr>
          <a:xfrm>
            <a:off x="6086401" y="4322235"/>
            <a:ext cx="2544000" cy="2046817"/>
          </a:xfrm>
          <a:prstGeom prst="rect">
            <a:avLst/>
          </a:prstGeom>
        </p:spPr>
        <p:txBody>
          <a:bodyPr rIns="0"/>
          <a:lstStyle>
            <a:lvl1pPr>
              <a:lnSpc>
                <a:spcPts val="1920"/>
              </a:lnSpc>
              <a:spcBef>
                <a:spcPts val="267"/>
              </a:spcBef>
              <a:spcAft>
                <a:spcPts val="0"/>
              </a:spcAft>
              <a:defRPr lang="en-GB" sz="1600" b="0" kern="1200" cap="none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500">
                <a:solidFill>
                  <a:schemeClr val="tx1"/>
                </a:solidFill>
              </a:defRPr>
            </a:lvl5pPr>
            <a:lvl6pPr>
              <a:defRPr sz="1500"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marL="0" marR="0" lvl="0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1</a:t>
            </a:r>
          </a:p>
          <a:p>
            <a:pPr lvl="1"/>
            <a:r>
              <a:rPr lang="en-GB" noProof="0" dirty="0"/>
              <a:t>2</a:t>
            </a:r>
          </a:p>
          <a:p>
            <a:pPr lvl="2"/>
            <a:r>
              <a:rPr lang="en-GB" noProof="0" dirty="0"/>
              <a:t>3</a:t>
            </a:r>
          </a:p>
          <a:p>
            <a:pPr lvl="3"/>
            <a:r>
              <a:rPr lang="en-GB" noProof="0" dirty="0"/>
              <a:t>4</a:t>
            </a:r>
          </a:p>
          <a:p>
            <a:pPr lvl="4"/>
            <a:r>
              <a:rPr lang="en-GB" noProof="0" dirty="0"/>
              <a:t>5</a:t>
            </a:r>
          </a:p>
          <a:p>
            <a:pPr lvl="5"/>
            <a:r>
              <a:rPr lang="en-GB" noProof="0" dirty="0"/>
              <a:t>6</a:t>
            </a:r>
          </a:p>
          <a:p>
            <a:pPr lvl="6"/>
            <a:r>
              <a:rPr lang="en-GB" noProof="0" dirty="0"/>
              <a:t>7</a:t>
            </a:r>
          </a:p>
          <a:p>
            <a:pPr lvl="7"/>
            <a:r>
              <a:rPr lang="en-GB" noProof="0" dirty="0"/>
              <a:t>8</a:t>
            </a:r>
          </a:p>
          <a:p>
            <a:pPr lvl="8"/>
            <a:r>
              <a:rPr lang="en-GB" noProof="0" dirty="0"/>
              <a:t>9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22" hasCustomPrompt="1"/>
          </p:nvPr>
        </p:nvSpPr>
        <p:spPr>
          <a:xfrm>
            <a:off x="508801" y="2032001"/>
            <a:ext cx="2544000" cy="1788584"/>
          </a:xfrm>
          <a:prstGeom prst="rect">
            <a:avLst/>
          </a:prstGeom>
        </p:spPr>
        <p:txBody>
          <a:bodyPr anchor="ctr"/>
          <a:lstStyle>
            <a:lvl1pPr algn="ctr">
              <a:defRPr sz="1300"/>
            </a:lvl1pPr>
          </a:lstStyle>
          <a:p>
            <a:r>
              <a:rPr lang="en-GB" noProof="0" dirty="0"/>
              <a:t>New Picture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23" hasCustomPrompt="1"/>
          </p:nvPr>
        </p:nvSpPr>
        <p:spPr>
          <a:xfrm>
            <a:off x="3312001" y="4322599"/>
            <a:ext cx="2544000" cy="1788584"/>
          </a:xfrm>
          <a:prstGeom prst="rect">
            <a:avLst/>
          </a:prstGeom>
        </p:spPr>
        <p:txBody>
          <a:bodyPr anchor="ctr"/>
          <a:lstStyle>
            <a:lvl1pPr algn="ctr">
              <a:defRPr sz="1300"/>
            </a:lvl1pPr>
          </a:lstStyle>
          <a:p>
            <a:r>
              <a:rPr lang="en-GB" noProof="0" dirty="0"/>
              <a:t>New Picture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24" hasCustomPrompt="1"/>
          </p:nvPr>
        </p:nvSpPr>
        <p:spPr>
          <a:xfrm>
            <a:off x="6086401" y="2032001"/>
            <a:ext cx="2544000" cy="1788584"/>
          </a:xfrm>
          <a:prstGeom prst="rect">
            <a:avLst/>
          </a:prstGeom>
        </p:spPr>
        <p:txBody>
          <a:bodyPr anchor="ctr"/>
          <a:lstStyle>
            <a:lvl1pPr algn="ctr">
              <a:defRPr sz="1300"/>
            </a:lvl1pPr>
          </a:lstStyle>
          <a:p>
            <a:r>
              <a:rPr lang="en-GB" noProof="0" dirty="0"/>
              <a:t>New Picture</a:t>
            </a:r>
          </a:p>
        </p:txBody>
      </p:sp>
      <p:sp>
        <p:nvSpPr>
          <p:cNvPr id="15" name="Inhaltsplatzhalter 17" descr="Spalte rechts" title="Spalte rechts"/>
          <p:cNvSpPr>
            <a:spLocks noGrp="1"/>
          </p:cNvSpPr>
          <p:nvPr>
            <p:ph sz="quarter" idx="25" hasCustomPrompt="1"/>
          </p:nvPr>
        </p:nvSpPr>
        <p:spPr>
          <a:xfrm>
            <a:off x="8894401" y="2030105"/>
            <a:ext cx="2552700" cy="2046817"/>
          </a:xfrm>
          <a:prstGeom prst="rect">
            <a:avLst/>
          </a:prstGeom>
        </p:spPr>
        <p:txBody>
          <a:bodyPr rIns="0"/>
          <a:lstStyle>
            <a:lvl1pPr>
              <a:lnSpc>
                <a:spcPts val="1920"/>
              </a:lnSpc>
              <a:spcBef>
                <a:spcPts val="267"/>
              </a:spcBef>
              <a:spcAft>
                <a:spcPts val="0"/>
              </a:spcAft>
              <a:defRPr lang="en-GB" sz="1600" b="0" kern="1200" cap="none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500">
                <a:solidFill>
                  <a:schemeClr val="tx1"/>
                </a:solidFill>
              </a:defRPr>
            </a:lvl5pPr>
            <a:lvl6pPr>
              <a:defRPr sz="1500"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marL="0" marR="0" lvl="0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1</a:t>
            </a:r>
          </a:p>
          <a:p>
            <a:pPr lvl="1"/>
            <a:r>
              <a:rPr lang="en-GB" noProof="0" dirty="0"/>
              <a:t>2</a:t>
            </a:r>
          </a:p>
          <a:p>
            <a:pPr lvl="2"/>
            <a:r>
              <a:rPr lang="en-GB" noProof="0" dirty="0"/>
              <a:t>3</a:t>
            </a:r>
          </a:p>
          <a:p>
            <a:pPr lvl="3"/>
            <a:r>
              <a:rPr lang="en-GB" noProof="0" dirty="0"/>
              <a:t>4</a:t>
            </a:r>
          </a:p>
          <a:p>
            <a:pPr lvl="4"/>
            <a:r>
              <a:rPr lang="en-GB" noProof="0" dirty="0"/>
              <a:t>5</a:t>
            </a:r>
          </a:p>
          <a:p>
            <a:pPr lvl="5"/>
            <a:r>
              <a:rPr lang="en-GB" noProof="0" dirty="0"/>
              <a:t>6</a:t>
            </a:r>
          </a:p>
          <a:p>
            <a:pPr lvl="6"/>
            <a:r>
              <a:rPr lang="en-GB" noProof="0" dirty="0"/>
              <a:t>7</a:t>
            </a:r>
          </a:p>
          <a:p>
            <a:pPr lvl="7"/>
            <a:r>
              <a:rPr lang="en-GB" noProof="0" dirty="0"/>
              <a:t>8</a:t>
            </a:r>
          </a:p>
          <a:p>
            <a:pPr lvl="8"/>
            <a:r>
              <a:rPr lang="en-GB" noProof="0" dirty="0"/>
              <a:t>9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26" hasCustomPrompt="1"/>
          </p:nvPr>
        </p:nvSpPr>
        <p:spPr>
          <a:xfrm>
            <a:off x="8894400" y="4322599"/>
            <a:ext cx="2544000" cy="1788584"/>
          </a:xfrm>
          <a:prstGeom prst="rect">
            <a:avLst/>
          </a:prstGeom>
        </p:spPr>
        <p:txBody>
          <a:bodyPr anchor="ctr"/>
          <a:lstStyle>
            <a:lvl1pPr algn="ctr">
              <a:defRPr sz="1300"/>
            </a:lvl1pPr>
          </a:lstStyle>
          <a:p>
            <a:r>
              <a:rPr lang="en-GB" noProof="0" dirty="0"/>
              <a:t>New Picture</a:t>
            </a:r>
          </a:p>
        </p:txBody>
      </p:sp>
      <p:sp>
        <p:nvSpPr>
          <p:cNvPr id="142" name="Freeform 54"/>
          <p:cNvSpPr>
            <a:spLocks noEditPoints="1"/>
          </p:cNvSpPr>
          <p:nvPr/>
        </p:nvSpPr>
        <p:spPr bwMode="auto">
          <a:xfrm>
            <a:off x="11387785" y="260649"/>
            <a:ext cx="308914" cy="309906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28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</a:rPr>
              <a:t>Convención</a:t>
            </a:r>
            <a:r>
              <a:rPr lang="en-GB" dirty="0">
                <a:solidFill>
                  <a:srgbClr val="000000"/>
                </a:solidFill>
              </a:rPr>
              <a:t>  </a:t>
            </a:r>
            <a:r>
              <a:rPr lang="en-GB" dirty="0" err="1">
                <a:solidFill>
                  <a:srgbClr val="000000"/>
                </a:solidFill>
              </a:rPr>
              <a:t>Anual</a:t>
            </a:r>
            <a:r>
              <a:rPr lang="en-GB" dirty="0">
                <a:solidFill>
                  <a:srgbClr val="000000"/>
                </a:solidFill>
              </a:rPr>
              <a:t> 2018</a:t>
            </a:r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29"/>
          </p:nvPr>
        </p:nvSpPr>
        <p:spPr/>
        <p:txBody>
          <a:bodyPr/>
          <a:lstStyle/>
          <a:p>
            <a:fld id="{61201FF1-C63B-412E-ABF0-3D0E918900AC}" type="slidenum">
              <a:rPr lang="en-GB" smtClean="0">
                <a:solidFill>
                  <a:srgbClr val="000000"/>
                </a:solidFill>
              </a:rPr>
              <a:pPr/>
              <a:t>‹Nº›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9" name="Textplatzhalter 23"/>
          <p:cNvSpPr>
            <a:spLocks noGrp="1"/>
          </p:cNvSpPr>
          <p:nvPr>
            <p:ph type="body" sz="quarter" idx="18"/>
          </p:nvPr>
        </p:nvSpPr>
        <p:spPr>
          <a:xfrm>
            <a:off x="1" y="1"/>
            <a:ext cx="8650817" cy="768172"/>
          </a:xfrm>
          <a:solidFill>
            <a:srgbClr val="C1EB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de-DE" sz="100" dirty="0" smtClean="0"/>
            </a:lvl1pPr>
          </a:lstStyle>
          <a:p>
            <a:pPr lvl="0" algn="ctr"/>
            <a:r>
              <a:rPr lang="es-ES"/>
              <a:t>Haga clic para modificar el estilo de texto del patrón</a:t>
            </a:r>
          </a:p>
        </p:txBody>
      </p:sp>
      <p:sp>
        <p:nvSpPr>
          <p:cNvPr id="20" name="Titel 22"/>
          <p:cNvSpPr>
            <a:spLocks noGrp="1"/>
          </p:cNvSpPr>
          <p:nvPr>
            <p:ph type="title" hasCustomPrompt="1"/>
          </p:nvPr>
        </p:nvSpPr>
        <p:spPr>
          <a:xfrm>
            <a:off x="508001" y="515818"/>
            <a:ext cx="10674352" cy="514232"/>
          </a:xfrm>
        </p:spPr>
        <p:txBody>
          <a:bodyPr tIns="36000"/>
          <a:lstStyle>
            <a:lvl1pPr>
              <a:defRPr sz="2999"/>
            </a:lvl1pPr>
          </a:lstStyle>
          <a:p>
            <a:r>
              <a:rPr lang="de-DE" dirty="0"/>
              <a:t>TitLE</a:t>
            </a:r>
            <a:endParaRPr lang="en-GB" dirty="0"/>
          </a:p>
        </p:txBody>
      </p:sp>
      <p:sp>
        <p:nvSpPr>
          <p:cNvPr id="21" name="Textplatzhalter 5"/>
          <p:cNvSpPr>
            <a:spLocks noGrp="1"/>
          </p:cNvSpPr>
          <p:nvPr>
            <p:ph type="body" sz="quarter" idx="17" hasCustomPrompt="1"/>
          </p:nvPr>
        </p:nvSpPr>
        <p:spPr>
          <a:xfrm>
            <a:off x="514418" y="260290"/>
            <a:ext cx="5580789" cy="155539"/>
          </a:xfrm>
        </p:spPr>
        <p:txBody>
          <a:bodyPr/>
          <a:lstStyle>
            <a:lvl1pPr>
              <a:defRPr sz="10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 err="1"/>
              <a:t>Subject</a:t>
            </a:r>
            <a:r>
              <a:rPr lang="de-DE" dirty="0"/>
              <a:t> Line </a:t>
            </a:r>
            <a:r>
              <a:rPr lang="de-DE" dirty="0" err="1"/>
              <a:t>for</a:t>
            </a:r>
            <a:r>
              <a:rPr lang="de-DE" dirty="0"/>
              <a:t> Navigation</a:t>
            </a:r>
          </a:p>
        </p:txBody>
      </p:sp>
    </p:spTree>
    <p:extLst>
      <p:ext uri="{BB962C8B-B14F-4D97-AF65-F5344CB8AC3E}">
        <p14:creationId xmlns:p14="http://schemas.microsoft.com/office/powerpoint/2010/main" val="127269541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Columns for Images, Equa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4"/>
          <p:cNvSpPr>
            <a:spLocks noEditPoints="1"/>
          </p:cNvSpPr>
          <p:nvPr/>
        </p:nvSpPr>
        <p:spPr bwMode="auto">
          <a:xfrm>
            <a:off x="11387785" y="260649"/>
            <a:ext cx="308914" cy="309906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14" name="Inhaltsplatzhalter 13" descr="Spalte links" title="Spalte links"/>
          <p:cNvSpPr>
            <a:spLocks noGrp="1"/>
          </p:cNvSpPr>
          <p:nvPr>
            <p:ph sz="quarter" idx="13" hasCustomPrompt="1"/>
          </p:nvPr>
        </p:nvSpPr>
        <p:spPr>
          <a:xfrm>
            <a:off x="508801" y="4322235"/>
            <a:ext cx="2544000" cy="2046817"/>
          </a:xfrm>
          <a:prstGeom prst="rect">
            <a:avLst/>
          </a:prstGeom>
        </p:spPr>
        <p:txBody>
          <a:bodyPr rIns="0"/>
          <a:lstStyle>
            <a:lvl1pPr>
              <a:lnSpc>
                <a:spcPts val="1920"/>
              </a:lnSpc>
              <a:spcAft>
                <a:spcPts val="0"/>
              </a:spcAft>
              <a:defRPr lang="en-GB" sz="1600" b="0" kern="1200" cap="none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de-DE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500">
                <a:solidFill>
                  <a:schemeClr val="tx1"/>
                </a:solidFill>
              </a:defRPr>
            </a:lvl5pPr>
            <a:lvl6pPr>
              <a:defRPr sz="1500"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marL="0" marR="0" lvl="0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1</a:t>
            </a:r>
          </a:p>
          <a:p>
            <a:pPr lvl="1"/>
            <a:r>
              <a:rPr lang="en-GB" noProof="0" dirty="0"/>
              <a:t>2</a:t>
            </a:r>
          </a:p>
          <a:p>
            <a:pPr lvl="2"/>
            <a:r>
              <a:rPr lang="en-GB" noProof="0" dirty="0"/>
              <a:t>3</a:t>
            </a:r>
          </a:p>
          <a:p>
            <a:pPr lvl="3"/>
            <a:r>
              <a:rPr lang="en-GB" noProof="0" dirty="0"/>
              <a:t>4</a:t>
            </a:r>
          </a:p>
          <a:p>
            <a:pPr lvl="4"/>
            <a:r>
              <a:rPr lang="en-GB" noProof="0" dirty="0"/>
              <a:t>5</a:t>
            </a:r>
          </a:p>
          <a:p>
            <a:pPr lvl="5"/>
            <a:r>
              <a:rPr lang="en-GB" noProof="0" dirty="0"/>
              <a:t>6</a:t>
            </a:r>
          </a:p>
          <a:p>
            <a:pPr lvl="6"/>
            <a:r>
              <a:rPr lang="en-GB" noProof="0" dirty="0"/>
              <a:t>7</a:t>
            </a:r>
          </a:p>
          <a:p>
            <a:pPr lvl="7"/>
            <a:r>
              <a:rPr lang="en-GB" noProof="0" dirty="0"/>
              <a:t>8</a:t>
            </a:r>
          </a:p>
          <a:p>
            <a:pPr lvl="8"/>
            <a:r>
              <a:rPr lang="en-GB" noProof="0" dirty="0"/>
              <a:t>9</a:t>
            </a:r>
          </a:p>
        </p:txBody>
      </p:sp>
      <p:sp>
        <p:nvSpPr>
          <p:cNvPr id="16" name="Inhaltsplatzhalter 15" descr="Spalte mitte" title="Spalte mitte"/>
          <p:cNvSpPr>
            <a:spLocks noGrp="1"/>
          </p:cNvSpPr>
          <p:nvPr>
            <p:ph sz="quarter" idx="14" hasCustomPrompt="1"/>
          </p:nvPr>
        </p:nvSpPr>
        <p:spPr>
          <a:xfrm>
            <a:off x="3312001" y="4333828"/>
            <a:ext cx="2544000" cy="2046817"/>
          </a:xfrm>
          <a:prstGeom prst="rect">
            <a:avLst/>
          </a:prstGeom>
        </p:spPr>
        <p:txBody>
          <a:bodyPr rIns="0"/>
          <a:lstStyle>
            <a:lvl1pPr>
              <a:lnSpc>
                <a:spcPts val="1920"/>
              </a:lnSpc>
              <a:spcBef>
                <a:spcPts val="267"/>
              </a:spcBef>
              <a:spcAft>
                <a:spcPts val="0"/>
              </a:spcAft>
              <a:defRPr lang="en-GB" sz="1600" b="0" kern="1200" cap="none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500">
                <a:solidFill>
                  <a:schemeClr val="tx1"/>
                </a:solidFill>
              </a:defRPr>
            </a:lvl5pPr>
            <a:lvl6pPr>
              <a:defRPr sz="1500"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marL="0" marR="0" lvl="0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1</a:t>
            </a:r>
          </a:p>
          <a:p>
            <a:pPr lvl="1"/>
            <a:r>
              <a:rPr lang="en-GB" noProof="0" dirty="0"/>
              <a:t>2</a:t>
            </a:r>
          </a:p>
          <a:p>
            <a:pPr lvl="2"/>
            <a:r>
              <a:rPr lang="en-GB" noProof="0" dirty="0"/>
              <a:t>3</a:t>
            </a:r>
          </a:p>
          <a:p>
            <a:pPr lvl="3"/>
            <a:r>
              <a:rPr lang="en-GB" noProof="0" dirty="0"/>
              <a:t>4</a:t>
            </a:r>
          </a:p>
          <a:p>
            <a:pPr lvl="4"/>
            <a:r>
              <a:rPr lang="en-GB" noProof="0" dirty="0"/>
              <a:t>5</a:t>
            </a:r>
          </a:p>
          <a:p>
            <a:pPr lvl="5"/>
            <a:r>
              <a:rPr lang="en-GB" noProof="0" dirty="0"/>
              <a:t>6</a:t>
            </a:r>
          </a:p>
          <a:p>
            <a:pPr lvl="6"/>
            <a:r>
              <a:rPr lang="en-GB" noProof="0" dirty="0"/>
              <a:t>7</a:t>
            </a:r>
          </a:p>
          <a:p>
            <a:pPr lvl="7"/>
            <a:r>
              <a:rPr lang="en-GB" noProof="0" dirty="0"/>
              <a:t>8</a:t>
            </a:r>
          </a:p>
          <a:p>
            <a:pPr lvl="8"/>
            <a:r>
              <a:rPr lang="en-GB" noProof="0" dirty="0"/>
              <a:t>9</a:t>
            </a:r>
          </a:p>
        </p:txBody>
      </p:sp>
      <p:sp>
        <p:nvSpPr>
          <p:cNvPr id="18" name="Inhaltsplatzhalter 17" descr="Spalte rechts" title="Spalte rechts"/>
          <p:cNvSpPr>
            <a:spLocks noGrp="1"/>
          </p:cNvSpPr>
          <p:nvPr>
            <p:ph sz="quarter" idx="15" hasCustomPrompt="1"/>
          </p:nvPr>
        </p:nvSpPr>
        <p:spPr>
          <a:xfrm>
            <a:off x="6086401" y="4322235"/>
            <a:ext cx="2544000" cy="2046817"/>
          </a:xfrm>
          <a:prstGeom prst="rect">
            <a:avLst/>
          </a:prstGeom>
        </p:spPr>
        <p:txBody>
          <a:bodyPr rIns="0"/>
          <a:lstStyle>
            <a:lvl1pPr>
              <a:lnSpc>
                <a:spcPts val="1920"/>
              </a:lnSpc>
              <a:spcBef>
                <a:spcPts val="267"/>
              </a:spcBef>
              <a:spcAft>
                <a:spcPts val="0"/>
              </a:spcAft>
              <a:defRPr lang="en-GB" sz="1600" b="0" kern="1200" cap="none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500">
                <a:solidFill>
                  <a:schemeClr val="tx1"/>
                </a:solidFill>
              </a:defRPr>
            </a:lvl5pPr>
            <a:lvl6pPr>
              <a:defRPr sz="1500"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marL="0" marR="0" lvl="0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1</a:t>
            </a:r>
          </a:p>
          <a:p>
            <a:pPr lvl="1"/>
            <a:r>
              <a:rPr lang="en-GB" noProof="0" dirty="0"/>
              <a:t>2</a:t>
            </a:r>
          </a:p>
          <a:p>
            <a:pPr lvl="2"/>
            <a:r>
              <a:rPr lang="en-GB" noProof="0" dirty="0"/>
              <a:t>3</a:t>
            </a:r>
          </a:p>
          <a:p>
            <a:pPr lvl="3"/>
            <a:r>
              <a:rPr lang="en-GB" noProof="0" dirty="0"/>
              <a:t>4</a:t>
            </a:r>
          </a:p>
          <a:p>
            <a:pPr lvl="4"/>
            <a:r>
              <a:rPr lang="en-GB" noProof="0" dirty="0"/>
              <a:t>5</a:t>
            </a:r>
          </a:p>
          <a:p>
            <a:pPr lvl="5"/>
            <a:r>
              <a:rPr lang="en-GB" noProof="0" dirty="0"/>
              <a:t>6</a:t>
            </a:r>
          </a:p>
          <a:p>
            <a:pPr lvl="6"/>
            <a:r>
              <a:rPr lang="en-GB" noProof="0" dirty="0"/>
              <a:t>7</a:t>
            </a:r>
          </a:p>
          <a:p>
            <a:pPr lvl="7"/>
            <a:r>
              <a:rPr lang="en-GB" noProof="0" dirty="0"/>
              <a:t>8</a:t>
            </a:r>
          </a:p>
          <a:p>
            <a:pPr lvl="8"/>
            <a:r>
              <a:rPr lang="en-GB" noProof="0" dirty="0"/>
              <a:t>9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22" hasCustomPrompt="1"/>
          </p:nvPr>
        </p:nvSpPr>
        <p:spPr>
          <a:xfrm>
            <a:off x="508801" y="2032001"/>
            <a:ext cx="2544000" cy="1788584"/>
          </a:xfrm>
          <a:prstGeom prst="rect">
            <a:avLst/>
          </a:prstGeom>
        </p:spPr>
        <p:txBody>
          <a:bodyPr anchor="ctr"/>
          <a:lstStyle>
            <a:lvl1pPr algn="ctr">
              <a:defRPr sz="1300"/>
            </a:lvl1pPr>
          </a:lstStyle>
          <a:p>
            <a:r>
              <a:rPr lang="en-GB" noProof="0" dirty="0"/>
              <a:t>New Picture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23" hasCustomPrompt="1"/>
          </p:nvPr>
        </p:nvSpPr>
        <p:spPr>
          <a:xfrm>
            <a:off x="3312001" y="2033529"/>
            <a:ext cx="2544000" cy="1788584"/>
          </a:xfrm>
          <a:prstGeom prst="rect">
            <a:avLst/>
          </a:prstGeom>
        </p:spPr>
        <p:txBody>
          <a:bodyPr anchor="ctr"/>
          <a:lstStyle>
            <a:lvl1pPr algn="ctr">
              <a:defRPr sz="1300"/>
            </a:lvl1pPr>
          </a:lstStyle>
          <a:p>
            <a:r>
              <a:rPr lang="en-GB" noProof="0" dirty="0"/>
              <a:t>New Picture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24" hasCustomPrompt="1"/>
          </p:nvPr>
        </p:nvSpPr>
        <p:spPr>
          <a:xfrm>
            <a:off x="6086401" y="2032001"/>
            <a:ext cx="2544000" cy="1788584"/>
          </a:xfrm>
          <a:prstGeom prst="rect">
            <a:avLst/>
          </a:prstGeom>
        </p:spPr>
        <p:txBody>
          <a:bodyPr anchor="ctr"/>
          <a:lstStyle>
            <a:lvl1pPr algn="ctr">
              <a:defRPr sz="1300"/>
            </a:lvl1pPr>
          </a:lstStyle>
          <a:p>
            <a:r>
              <a:rPr lang="en-GB" noProof="0" dirty="0"/>
              <a:t>New Picture</a:t>
            </a:r>
          </a:p>
        </p:txBody>
      </p:sp>
      <p:sp>
        <p:nvSpPr>
          <p:cNvPr id="15" name="Inhaltsplatzhalter 17" descr="Spalte rechts" title="Spalte rechts"/>
          <p:cNvSpPr>
            <a:spLocks noGrp="1"/>
          </p:cNvSpPr>
          <p:nvPr>
            <p:ph sz="quarter" idx="25" hasCustomPrompt="1"/>
          </p:nvPr>
        </p:nvSpPr>
        <p:spPr>
          <a:xfrm>
            <a:off x="8894401" y="4333828"/>
            <a:ext cx="2552700" cy="2046817"/>
          </a:xfrm>
          <a:prstGeom prst="rect">
            <a:avLst/>
          </a:prstGeom>
        </p:spPr>
        <p:txBody>
          <a:bodyPr rIns="0"/>
          <a:lstStyle>
            <a:lvl1pPr>
              <a:lnSpc>
                <a:spcPts val="1920"/>
              </a:lnSpc>
              <a:spcBef>
                <a:spcPts val="267"/>
              </a:spcBef>
              <a:spcAft>
                <a:spcPts val="0"/>
              </a:spcAft>
              <a:defRPr lang="en-GB" sz="1600" b="0" kern="1200" cap="none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500">
                <a:solidFill>
                  <a:schemeClr val="tx1"/>
                </a:solidFill>
              </a:defRPr>
            </a:lvl5pPr>
            <a:lvl6pPr>
              <a:defRPr sz="1500"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marL="0" marR="0" lvl="0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1</a:t>
            </a:r>
          </a:p>
          <a:p>
            <a:pPr lvl="1"/>
            <a:r>
              <a:rPr lang="en-GB" noProof="0" dirty="0"/>
              <a:t>2</a:t>
            </a:r>
          </a:p>
          <a:p>
            <a:pPr lvl="2"/>
            <a:r>
              <a:rPr lang="en-GB" noProof="0" dirty="0"/>
              <a:t>3</a:t>
            </a:r>
          </a:p>
          <a:p>
            <a:pPr lvl="3"/>
            <a:r>
              <a:rPr lang="en-GB" noProof="0" dirty="0"/>
              <a:t>4</a:t>
            </a:r>
          </a:p>
          <a:p>
            <a:pPr lvl="4"/>
            <a:r>
              <a:rPr lang="en-GB" noProof="0" dirty="0"/>
              <a:t>5</a:t>
            </a:r>
          </a:p>
          <a:p>
            <a:pPr lvl="5"/>
            <a:r>
              <a:rPr lang="en-GB" noProof="0" dirty="0"/>
              <a:t>6</a:t>
            </a:r>
          </a:p>
          <a:p>
            <a:pPr lvl="6"/>
            <a:r>
              <a:rPr lang="en-GB" noProof="0" dirty="0"/>
              <a:t>7</a:t>
            </a:r>
          </a:p>
          <a:p>
            <a:pPr lvl="7"/>
            <a:r>
              <a:rPr lang="en-GB" noProof="0" dirty="0"/>
              <a:t>8</a:t>
            </a:r>
          </a:p>
          <a:p>
            <a:pPr lvl="8"/>
            <a:r>
              <a:rPr lang="en-GB" noProof="0" dirty="0"/>
              <a:t>9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26" hasCustomPrompt="1"/>
          </p:nvPr>
        </p:nvSpPr>
        <p:spPr>
          <a:xfrm>
            <a:off x="8894400" y="2033529"/>
            <a:ext cx="2544000" cy="1788584"/>
          </a:xfrm>
          <a:prstGeom prst="rect">
            <a:avLst/>
          </a:prstGeom>
        </p:spPr>
        <p:txBody>
          <a:bodyPr anchor="ctr"/>
          <a:lstStyle>
            <a:lvl1pPr algn="ctr">
              <a:defRPr sz="1300"/>
            </a:lvl1pPr>
          </a:lstStyle>
          <a:p>
            <a:r>
              <a:rPr lang="en-GB" noProof="0" dirty="0"/>
              <a:t>New Picture</a:t>
            </a:r>
          </a:p>
        </p:txBody>
      </p:sp>
      <p:sp>
        <p:nvSpPr>
          <p:cNvPr id="142" name="Freeform 54"/>
          <p:cNvSpPr>
            <a:spLocks noEditPoints="1"/>
          </p:cNvSpPr>
          <p:nvPr/>
        </p:nvSpPr>
        <p:spPr bwMode="auto">
          <a:xfrm>
            <a:off x="11387785" y="260649"/>
            <a:ext cx="308914" cy="309906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28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</a:rPr>
              <a:t>Convención</a:t>
            </a:r>
            <a:r>
              <a:rPr lang="en-GB" dirty="0">
                <a:solidFill>
                  <a:srgbClr val="000000"/>
                </a:solidFill>
              </a:rPr>
              <a:t>  </a:t>
            </a:r>
            <a:r>
              <a:rPr lang="en-GB" dirty="0" err="1">
                <a:solidFill>
                  <a:srgbClr val="000000"/>
                </a:solidFill>
              </a:rPr>
              <a:t>Anual</a:t>
            </a:r>
            <a:r>
              <a:rPr lang="en-GB" dirty="0">
                <a:solidFill>
                  <a:srgbClr val="000000"/>
                </a:solidFill>
              </a:rPr>
              <a:t> 2018</a:t>
            </a:r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29"/>
          </p:nvPr>
        </p:nvSpPr>
        <p:spPr/>
        <p:txBody>
          <a:bodyPr/>
          <a:lstStyle/>
          <a:p>
            <a:fld id="{61201FF1-C63B-412E-ABF0-3D0E918900AC}" type="slidenum">
              <a:rPr lang="en-GB" smtClean="0">
                <a:solidFill>
                  <a:srgbClr val="000000"/>
                </a:solidFill>
              </a:rPr>
              <a:pPr/>
              <a:t>‹Nº›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9" name="Textplatzhalter 23"/>
          <p:cNvSpPr>
            <a:spLocks noGrp="1"/>
          </p:cNvSpPr>
          <p:nvPr>
            <p:ph type="body" sz="quarter" idx="18"/>
          </p:nvPr>
        </p:nvSpPr>
        <p:spPr>
          <a:xfrm>
            <a:off x="1" y="1"/>
            <a:ext cx="8650817" cy="768172"/>
          </a:xfrm>
          <a:solidFill>
            <a:srgbClr val="C1EB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de-DE" sz="100" dirty="0" smtClean="0"/>
            </a:lvl1pPr>
          </a:lstStyle>
          <a:p>
            <a:pPr lvl="0" algn="ctr"/>
            <a:r>
              <a:rPr lang="es-ES"/>
              <a:t>Haga clic para modificar el estilo de texto del patrón</a:t>
            </a:r>
          </a:p>
        </p:txBody>
      </p:sp>
      <p:sp>
        <p:nvSpPr>
          <p:cNvPr id="20" name="Titel 22"/>
          <p:cNvSpPr>
            <a:spLocks noGrp="1"/>
          </p:cNvSpPr>
          <p:nvPr>
            <p:ph type="title" hasCustomPrompt="1"/>
          </p:nvPr>
        </p:nvSpPr>
        <p:spPr>
          <a:xfrm>
            <a:off x="508001" y="515818"/>
            <a:ext cx="10674352" cy="514232"/>
          </a:xfrm>
        </p:spPr>
        <p:txBody>
          <a:bodyPr tIns="36000"/>
          <a:lstStyle>
            <a:lvl1pPr>
              <a:defRPr sz="2999"/>
            </a:lvl1pPr>
          </a:lstStyle>
          <a:p>
            <a:r>
              <a:rPr lang="de-DE" dirty="0"/>
              <a:t>TitLE</a:t>
            </a:r>
            <a:endParaRPr lang="en-GB" dirty="0"/>
          </a:p>
        </p:txBody>
      </p:sp>
      <p:sp>
        <p:nvSpPr>
          <p:cNvPr id="21" name="Textplatzhalter 5"/>
          <p:cNvSpPr>
            <a:spLocks noGrp="1"/>
          </p:cNvSpPr>
          <p:nvPr>
            <p:ph type="body" sz="quarter" idx="17" hasCustomPrompt="1"/>
          </p:nvPr>
        </p:nvSpPr>
        <p:spPr>
          <a:xfrm>
            <a:off x="514418" y="260290"/>
            <a:ext cx="5580789" cy="155539"/>
          </a:xfrm>
        </p:spPr>
        <p:txBody>
          <a:bodyPr/>
          <a:lstStyle>
            <a:lvl1pPr>
              <a:defRPr sz="10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 err="1"/>
              <a:t>Subject</a:t>
            </a:r>
            <a:r>
              <a:rPr lang="de-DE" dirty="0"/>
              <a:t> Line </a:t>
            </a:r>
            <a:r>
              <a:rPr lang="de-DE" dirty="0" err="1"/>
              <a:t>for</a:t>
            </a:r>
            <a:r>
              <a:rPr lang="de-DE" dirty="0"/>
              <a:t> Navigation</a:t>
            </a:r>
          </a:p>
        </p:txBody>
      </p:sp>
    </p:spTree>
    <p:extLst>
      <p:ext uri="{BB962C8B-B14F-4D97-AF65-F5344CB8AC3E}">
        <p14:creationId xmlns:p14="http://schemas.microsoft.com/office/powerpoint/2010/main" val="33462537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E:\JOBS\19_DMCGROUP\PP_AKTUELL_2014\RES\16zu9_Grid_PNG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2" descr="E:\JOBS\19_DMCGROUP\PP_AKTUELL_2014\RES\16zu9_Grid_PNG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2925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23"/>
          <p:cNvSpPr>
            <a:spLocks noGrp="1"/>
          </p:cNvSpPr>
          <p:nvPr>
            <p:ph type="body" sz="quarter" idx="19"/>
          </p:nvPr>
        </p:nvSpPr>
        <p:spPr>
          <a:xfrm>
            <a:off x="7361879" y="6927"/>
            <a:ext cx="4346079" cy="4838124"/>
          </a:xfrm>
          <a:solidFill>
            <a:srgbClr val="C3D8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de-DE" sz="100" dirty="0" smtClean="0"/>
            </a:lvl1pPr>
          </a:lstStyle>
          <a:p>
            <a:pPr lvl="0" algn="ctr"/>
            <a:r>
              <a:rPr lang="es-ES"/>
              <a:t>Haga clic para modificar el estilo de texto del patrón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1" y="0"/>
            <a:ext cx="7362195" cy="6858000"/>
          </a:xfrm>
          <a:prstGeom prst="rect">
            <a:avLst/>
          </a:prstGeom>
        </p:spPr>
        <p:txBody>
          <a:bodyPr anchor="ctr"/>
          <a:lstStyle>
            <a:lvl1pPr algn="ctr">
              <a:defRPr sz="1300"/>
            </a:lvl1pPr>
          </a:lstStyle>
          <a:p>
            <a:r>
              <a:rPr lang="en-GB" noProof="0" dirty="0"/>
              <a:t>New Picture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7625756" y="3307584"/>
            <a:ext cx="4070880" cy="771345"/>
          </a:xfrm>
          <a:prstGeom prst="rect">
            <a:avLst/>
          </a:prstGeom>
        </p:spPr>
        <p:txBody>
          <a:bodyPr rIns="180000">
            <a:noAutofit/>
          </a:bodyPr>
          <a:lstStyle>
            <a:lvl1pPr>
              <a:lnSpc>
                <a:spcPct val="100000"/>
              </a:lnSpc>
              <a:spcAft>
                <a:spcPts val="0"/>
              </a:spcAft>
              <a:defRPr sz="1800" cap="none" baseline="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defRPr sz="1200">
                <a:solidFill>
                  <a:schemeClr val="bg1"/>
                </a:solidFill>
              </a:defRPr>
            </a:lvl3pPr>
            <a:lvl4pPr>
              <a:lnSpc>
                <a:spcPct val="100000"/>
              </a:lnSpc>
              <a:defRPr sz="1200">
                <a:solidFill>
                  <a:schemeClr val="bg1"/>
                </a:solidFill>
              </a:defRPr>
            </a:lvl4pPr>
            <a:lvl5pPr>
              <a:lnSpc>
                <a:spcPct val="100000"/>
              </a:lnSpc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 dirty="0"/>
              <a:t>Subline</a:t>
            </a:r>
          </a:p>
          <a:p>
            <a:pPr lvl="1"/>
            <a:r>
              <a:rPr lang="en-GB" noProof="0" dirty="0"/>
              <a:t>Body</a:t>
            </a:r>
          </a:p>
        </p:txBody>
      </p:sp>
      <p:pic>
        <p:nvPicPr>
          <p:cNvPr id="13" name="Bild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1397" y="5841749"/>
            <a:ext cx="2035239" cy="50881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096794" y="765321"/>
            <a:ext cx="5599842" cy="768172"/>
          </a:xfrm>
        </p:spPr>
        <p:txBody>
          <a:bodyPr/>
          <a:lstStyle>
            <a:lvl1pPr>
              <a:defRPr sz="4399">
                <a:solidFill>
                  <a:schemeClr val="tx2"/>
                </a:solidFill>
              </a:defRPr>
            </a:lvl1pPr>
          </a:lstStyle>
          <a:p>
            <a:r>
              <a:rPr lang="en-GB" noProof="0" dirty="0" err="1"/>
              <a:t>TiteL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802817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B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23"/>
          <p:cNvSpPr>
            <a:spLocks noGrp="1"/>
          </p:cNvSpPr>
          <p:nvPr>
            <p:ph type="body" sz="quarter" idx="18"/>
          </p:nvPr>
        </p:nvSpPr>
        <p:spPr>
          <a:xfrm>
            <a:off x="1" y="1"/>
            <a:ext cx="4842505" cy="6857999"/>
          </a:xfr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de-DE" sz="100" dirty="0" smtClean="0"/>
            </a:lvl1pPr>
          </a:lstStyle>
          <a:p>
            <a:pPr lvl="0" algn="ctr"/>
            <a:r>
              <a:rPr lang="es-ES"/>
              <a:t>Haga clic para modificar el estilo de texto del patrón</a:t>
            </a:r>
          </a:p>
        </p:txBody>
      </p:sp>
      <p:sp>
        <p:nvSpPr>
          <p:cNvPr id="8" name="Textplatzhalter 23"/>
          <p:cNvSpPr>
            <a:spLocks noGrp="1"/>
          </p:cNvSpPr>
          <p:nvPr>
            <p:ph type="body" sz="quarter" idx="19"/>
          </p:nvPr>
        </p:nvSpPr>
        <p:spPr>
          <a:xfrm>
            <a:off x="4842507" y="6927"/>
            <a:ext cx="3805732" cy="5342287"/>
          </a:xfrm>
          <a:solidFill>
            <a:srgbClr val="D4D5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de-DE" sz="100" dirty="0" smtClean="0"/>
            </a:lvl1pPr>
          </a:lstStyle>
          <a:p>
            <a:pPr lvl="0" algn="ctr"/>
            <a:r>
              <a:rPr lang="es-ES"/>
              <a:t>Haga clic para modificar el estilo de texto del patrón</a:t>
            </a:r>
          </a:p>
        </p:txBody>
      </p:sp>
      <p:pic>
        <p:nvPicPr>
          <p:cNvPr id="7" name="Bild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1397" y="5841749"/>
            <a:ext cx="2035239" cy="508810"/>
          </a:xfrm>
          <a:prstGeom prst="rect">
            <a:avLst/>
          </a:prstGeom>
        </p:spPr>
      </p:pic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08066" y="3053643"/>
            <a:ext cx="4070286" cy="766584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Aft>
                <a:spcPts val="0"/>
              </a:spcAft>
              <a:defRPr sz="1800" cap="none" baseline="0">
                <a:solidFill>
                  <a:schemeClr val="tx2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2"/>
                </a:solidFill>
              </a:defRPr>
            </a:lvl2pPr>
            <a:lvl3pPr>
              <a:lnSpc>
                <a:spcPct val="100000"/>
              </a:lnSpc>
              <a:defRPr sz="1200">
                <a:solidFill>
                  <a:schemeClr val="bg1"/>
                </a:solidFill>
              </a:defRPr>
            </a:lvl3pPr>
            <a:lvl4pPr>
              <a:lnSpc>
                <a:spcPct val="100000"/>
              </a:lnSpc>
              <a:defRPr sz="1200">
                <a:solidFill>
                  <a:schemeClr val="bg1"/>
                </a:solidFill>
              </a:defRPr>
            </a:lvl4pPr>
            <a:lvl5pPr>
              <a:lnSpc>
                <a:spcPct val="100000"/>
              </a:lnSpc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 dirty="0"/>
              <a:t>Subline</a:t>
            </a:r>
          </a:p>
          <a:p>
            <a:pPr lvl="1"/>
            <a:r>
              <a:rPr lang="en-GB" noProof="0" dirty="0"/>
              <a:t>Body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8001" y="765321"/>
            <a:ext cx="7878265" cy="768172"/>
          </a:xfrm>
        </p:spPr>
        <p:txBody>
          <a:bodyPr/>
          <a:lstStyle>
            <a:lvl1pPr>
              <a:defRPr sz="4399">
                <a:solidFill>
                  <a:schemeClr val="bg1"/>
                </a:solidFill>
              </a:defRPr>
            </a:lvl1pPr>
          </a:lstStyle>
          <a:p>
            <a:r>
              <a:rPr lang="es-ES" noProof="0"/>
              <a:t>Haga clic para modificar el estilo de título del patrón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883735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B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23"/>
          <p:cNvSpPr>
            <a:spLocks noGrp="1"/>
          </p:cNvSpPr>
          <p:nvPr>
            <p:ph type="body" sz="quarter" idx="18"/>
          </p:nvPr>
        </p:nvSpPr>
        <p:spPr>
          <a:xfrm>
            <a:off x="1" y="1"/>
            <a:ext cx="4842505" cy="6857999"/>
          </a:xfr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de-DE" sz="100" dirty="0" smtClean="0"/>
            </a:lvl1pPr>
          </a:lstStyle>
          <a:p>
            <a:pPr lvl="0" algn="ctr"/>
            <a:r>
              <a:rPr lang="es-ES"/>
              <a:t>Haga clic para modificar el estilo de texto del patrón</a:t>
            </a:r>
          </a:p>
        </p:txBody>
      </p:sp>
      <p:sp>
        <p:nvSpPr>
          <p:cNvPr id="8" name="Textplatzhalter 23"/>
          <p:cNvSpPr>
            <a:spLocks noGrp="1"/>
          </p:cNvSpPr>
          <p:nvPr>
            <p:ph type="body" sz="quarter" idx="19"/>
          </p:nvPr>
        </p:nvSpPr>
        <p:spPr>
          <a:xfrm>
            <a:off x="4842507" y="6927"/>
            <a:ext cx="3805732" cy="5342287"/>
          </a:xfrm>
          <a:solidFill>
            <a:srgbClr val="D4D5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de-DE" sz="100" dirty="0" smtClean="0"/>
            </a:lvl1pPr>
          </a:lstStyle>
          <a:p>
            <a:pPr lvl="0" algn="ctr"/>
            <a:r>
              <a:rPr lang="es-ES"/>
              <a:t>Haga clic para modificar el estilo de texto del patrón</a:t>
            </a:r>
          </a:p>
        </p:txBody>
      </p:sp>
      <p:pic>
        <p:nvPicPr>
          <p:cNvPr id="7" name="Bild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1397" y="5841749"/>
            <a:ext cx="2035239" cy="508810"/>
          </a:xfrm>
          <a:prstGeom prst="rect">
            <a:avLst/>
          </a:prstGeom>
        </p:spPr>
      </p:pic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08066" y="3053643"/>
            <a:ext cx="4070286" cy="766584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Aft>
                <a:spcPts val="0"/>
              </a:spcAft>
              <a:defRPr sz="1800" cap="none" baseline="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2pPr>
            <a:lvl3pPr>
              <a:lnSpc>
                <a:spcPct val="100000"/>
              </a:lnSpc>
              <a:defRPr sz="1200">
                <a:solidFill>
                  <a:schemeClr val="bg1"/>
                </a:solidFill>
              </a:defRPr>
            </a:lvl3pPr>
            <a:lvl4pPr>
              <a:lnSpc>
                <a:spcPct val="100000"/>
              </a:lnSpc>
              <a:defRPr sz="1200">
                <a:solidFill>
                  <a:schemeClr val="bg1"/>
                </a:solidFill>
              </a:defRPr>
            </a:lvl4pPr>
            <a:lvl5pPr>
              <a:lnSpc>
                <a:spcPct val="100000"/>
              </a:lnSpc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 dirty="0"/>
              <a:t>Subline</a:t>
            </a:r>
          </a:p>
          <a:p>
            <a:pPr lvl="1"/>
            <a:r>
              <a:rPr lang="en-GB" noProof="0" dirty="0"/>
              <a:t>Body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8001" y="765321"/>
            <a:ext cx="7878265" cy="768172"/>
          </a:xfrm>
        </p:spPr>
        <p:txBody>
          <a:bodyPr/>
          <a:lstStyle>
            <a:lvl1pPr>
              <a:defRPr sz="4399">
                <a:solidFill>
                  <a:schemeClr val="bg1"/>
                </a:solidFill>
              </a:defRPr>
            </a:lvl1pPr>
          </a:lstStyle>
          <a:p>
            <a:r>
              <a:rPr lang="es-ES" noProof="0"/>
              <a:t>Haga clic para modificar el estilo de título del patrón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843116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FR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23"/>
          <p:cNvSpPr>
            <a:spLocks noGrp="1"/>
          </p:cNvSpPr>
          <p:nvPr>
            <p:ph type="body" sz="quarter" idx="19"/>
          </p:nvPr>
        </p:nvSpPr>
        <p:spPr>
          <a:xfrm>
            <a:off x="1" y="6927"/>
            <a:ext cx="1651215" cy="5841422"/>
          </a:xfrm>
          <a:solidFill>
            <a:srgbClr val="C7D0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de-DE" sz="100" dirty="0" smtClean="0"/>
            </a:lvl1pPr>
          </a:lstStyle>
          <a:p>
            <a:pPr lvl="0" algn="ctr"/>
            <a:r>
              <a:rPr lang="es-ES"/>
              <a:t>Haga clic para modificar el estilo de texto del patrón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562813" y="1030050"/>
            <a:ext cx="8133822" cy="4818300"/>
          </a:xfrm>
          <a:prstGeom prst="rect">
            <a:avLst/>
          </a:prstGeom>
        </p:spPr>
        <p:txBody>
          <a:bodyPr wrap="square" tIns="0"/>
          <a:lstStyle>
            <a:lvl1pPr marL="0" algn="l" defTabSz="1218926" rtl="0" eaLnBrk="1" latinLnBrk="0" hangingPunct="1">
              <a:spcAft>
                <a:spcPts val="4799"/>
              </a:spcAft>
              <a:defRPr lang="de-DE" sz="1800" b="1" kern="1200" cap="none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>
              <a:defRPr lang="de-DE" sz="18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marL="0" marR="0" lvl="0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01</a:t>
            </a:r>
          </a:p>
          <a:p>
            <a:pPr marL="0" marR="0" lvl="1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02</a:t>
            </a:r>
          </a:p>
          <a:p>
            <a:pPr marL="0" marR="0" lvl="2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03</a:t>
            </a:r>
          </a:p>
          <a:p>
            <a:pPr marL="0" marR="0" lvl="3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04</a:t>
            </a:r>
          </a:p>
          <a:p>
            <a:pPr marL="0" marR="0" lvl="4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05</a:t>
            </a:r>
          </a:p>
        </p:txBody>
      </p:sp>
      <p:sp>
        <p:nvSpPr>
          <p:cNvPr id="7" name="Freeform 54"/>
          <p:cNvSpPr>
            <a:spLocks noEditPoints="1"/>
          </p:cNvSpPr>
          <p:nvPr/>
        </p:nvSpPr>
        <p:spPr bwMode="auto">
          <a:xfrm>
            <a:off x="11387785" y="260649"/>
            <a:ext cx="308914" cy="309906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133" name="Freeform 54"/>
          <p:cNvSpPr>
            <a:spLocks noEditPoints="1"/>
          </p:cNvSpPr>
          <p:nvPr/>
        </p:nvSpPr>
        <p:spPr bwMode="auto">
          <a:xfrm>
            <a:off x="11387785" y="260649"/>
            <a:ext cx="308914" cy="309906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8001" y="768172"/>
            <a:ext cx="3054814" cy="645071"/>
          </a:xfrm>
        </p:spPr>
        <p:txBody>
          <a:bodyPr/>
          <a:lstStyle>
            <a:lvl1pPr>
              <a:defRPr sz="4399"/>
            </a:lvl1pPr>
          </a:lstStyle>
          <a:p>
            <a:r>
              <a:rPr lang="es-ES" noProof="0"/>
              <a:t>Haga clic para modificar el estilo de título del patrón</a:t>
            </a:r>
            <a:endParaRPr lang="en-GB" noProof="0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</a:rPr>
              <a:t>Convención</a:t>
            </a:r>
            <a:r>
              <a:rPr lang="en-GB" dirty="0">
                <a:solidFill>
                  <a:srgbClr val="000000"/>
                </a:solidFill>
              </a:rPr>
              <a:t>  </a:t>
            </a:r>
            <a:r>
              <a:rPr lang="en-GB" dirty="0" err="1">
                <a:solidFill>
                  <a:srgbClr val="000000"/>
                </a:solidFill>
              </a:rPr>
              <a:t>Anual</a:t>
            </a:r>
            <a:r>
              <a:rPr lang="en-GB" dirty="0">
                <a:solidFill>
                  <a:srgbClr val="000000"/>
                </a:solidFill>
              </a:rPr>
              <a:t> 2018</a:t>
            </a:r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1FF1-C63B-412E-ABF0-3D0E918900AC}" type="slidenum">
              <a:rPr lang="en-GB" smtClean="0">
                <a:solidFill>
                  <a:srgbClr val="000000"/>
                </a:solidFill>
              </a:rPr>
              <a:pPr/>
              <a:t>‹Nº›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01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divider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23"/>
          <p:cNvSpPr>
            <a:spLocks noGrp="1"/>
          </p:cNvSpPr>
          <p:nvPr>
            <p:ph type="body" sz="quarter" idx="19"/>
          </p:nvPr>
        </p:nvSpPr>
        <p:spPr>
          <a:xfrm>
            <a:off x="0" y="6927"/>
            <a:ext cx="5087756" cy="5841422"/>
          </a:xfrm>
          <a:solidFill>
            <a:srgbClr val="EBE1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de-DE" sz="100" dirty="0" smtClean="0"/>
            </a:lvl1pPr>
          </a:lstStyle>
          <a:p>
            <a:pPr lvl="0" algn="ctr"/>
            <a:r>
              <a:rPr lang="es-ES"/>
              <a:t>Haga clic para modificar el estilo de texto del patrón</a:t>
            </a:r>
          </a:p>
        </p:txBody>
      </p:sp>
      <p:sp>
        <p:nvSpPr>
          <p:cNvPr id="12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5086350" y="1416993"/>
            <a:ext cx="7105649" cy="4952058"/>
          </a:xfrm>
          <a:prstGeom prst="rect">
            <a:avLst/>
          </a:prstGeom>
        </p:spPr>
        <p:txBody>
          <a:bodyPr anchor="ctr"/>
          <a:lstStyle>
            <a:lvl1pPr algn="ctr">
              <a:defRPr sz="1300"/>
            </a:lvl1pPr>
          </a:lstStyle>
          <a:p>
            <a:r>
              <a:rPr lang="en-GB" noProof="0" dirty="0"/>
              <a:t>New Image</a:t>
            </a:r>
          </a:p>
        </p:txBody>
      </p:sp>
      <p:sp>
        <p:nvSpPr>
          <p:cNvPr id="7" name="Freeform 54"/>
          <p:cNvSpPr>
            <a:spLocks noEditPoints="1"/>
          </p:cNvSpPr>
          <p:nvPr/>
        </p:nvSpPr>
        <p:spPr bwMode="auto">
          <a:xfrm>
            <a:off x="11387785" y="260649"/>
            <a:ext cx="308914" cy="309906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133" name="Freeform 54"/>
          <p:cNvSpPr>
            <a:spLocks noEditPoints="1"/>
          </p:cNvSpPr>
          <p:nvPr/>
        </p:nvSpPr>
        <p:spPr bwMode="auto">
          <a:xfrm>
            <a:off x="11387785" y="260649"/>
            <a:ext cx="308914" cy="309906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214" name="Textplatzhalter 9"/>
          <p:cNvSpPr>
            <a:spLocks noGrp="1"/>
          </p:cNvSpPr>
          <p:nvPr>
            <p:ph type="body" sz="quarter" idx="15" hasCustomPrompt="1"/>
          </p:nvPr>
        </p:nvSpPr>
        <p:spPr>
          <a:xfrm>
            <a:off x="508067" y="3559938"/>
            <a:ext cx="4334439" cy="228841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defRPr sz="1800" cap="none" baseline="0"/>
            </a:lvl1pPr>
            <a:lvl2pPr>
              <a:lnSpc>
                <a:spcPct val="100000"/>
              </a:lnSpc>
              <a:defRPr sz="1800"/>
            </a:lvl2pPr>
            <a:lvl3pPr>
              <a:lnSpc>
                <a:spcPct val="100000"/>
              </a:lnSpc>
              <a:defRPr sz="1600"/>
            </a:lvl3pPr>
            <a:lvl4pPr>
              <a:lnSpc>
                <a:spcPct val="100000"/>
              </a:lnSpc>
              <a:defRPr sz="1600"/>
            </a:lvl4pPr>
            <a:lvl5pPr>
              <a:lnSpc>
                <a:spcPct val="100000"/>
              </a:lnSpc>
              <a:defRPr sz="1600"/>
            </a:lvl5pPr>
            <a:lvl6pPr>
              <a:lnSpc>
                <a:spcPct val="100000"/>
              </a:lnSpc>
              <a:defRPr sz="1400"/>
            </a:lvl6pPr>
            <a:lvl7pPr>
              <a:lnSpc>
                <a:spcPct val="100000"/>
              </a:lnSpc>
              <a:defRPr sz="1400"/>
            </a:lvl7pPr>
            <a:lvl8pPr>
              <a:lnSpc>
                <a:spcPct val="100000"/>
              </a:lnSpc>
              <a:defRPr sz="1200"/>
            </a:lvl8pPr>
            <a:lvl9pPr>
              <a:lnSpc>
                <a:spcPct val="100000"/>
              </a:lnSpc>
              <a:defRPr sz="800"/>
            </a:lvl9pPr>
          </a:lstStyle>
          <a:p>
            <a:pPr lvl="0"/>
            <a:r>
              <a:rPr lang="en-GB" noProof="0" dirty="0"/>
              <a:t>01</a:t>
            </a:r>
          </a:p>
          <a:p>
            <a:pPr lvl="1"/>
            <a:r>
              <a:rPr lang="en-GB" noProof="0" dirty="0"/>
              <a:t>02</a:t>
            </a:r>
          </a:p>
          <a:p>
            <a:pPr lvl="2"/>
            <a:r>
              <a:rPr lang="en-GB" noProof="0" dirty="0"/>
              <a:t>03</a:t>
            </a:r>
          </a:p>
          <a:p>
            <a:pPr lvl="3"/>
            <a:r>
              <a:rPr lang="en-GB" noProof="0" dirty="0"/>
              <a:t>04</a:t>
            </a:r>
          </a:p>
          <a:p>
            <a:pPr lvl="4"/>
            <a:r>
              <a:rPr lang="en-GB" noProof="0" dirty="0"/>
              <a:t>05</a:t>
            </a:r>
          </a:p>
          <a:p>
            <a:pPr lvl="5"/>
            <a:r>
              <a:rPr lang="en-GB" noProof="0" dirty="0"/>
              <a:t>06</a:t>
            </a:r>
          </a:p>
          <a:p>
            <a:pPr lvl="6"/>
            <a:r>
              <a:rPr lang="en-GB" noProof="0" dirty="0"/>
              <a:t>07</a:t>
            </a:r>
          </a:p>
          <a:p>
            <a:pPr lvl="7"/>
            <a:r>
              <a:rPr lang="en-GB" noProof="0" dirty="0"/>
              <a:t>08</a:t>
            </a:r>
          </a:p>
          <a:p>
            <a:pPr lvl="8"/>
            <a:r>
              <a:rPr lang="en-GB" noProof="0" dirty="0"/>
              <a:t>09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08001" y="1"/>
            <a:ext cx="7619470" cy="3307585"/>
          </a:xfrm>
        </p:spPr>
        <p:txBody>
          <a:bodyPr tIns="198000"/>
          <a:lstStyle>
            <a:lvl1pPr>
              <a:defRPr sz="4399"/>
            </a:lvl1pPr>
          </a:lstStyle>
          <a:p>
            <a:r>
              <a:rPr lang="es-ES" noProof="0"/>
              <a:t>Haga clic para modificar el estilo de título del patrón</a:t>
            </a:r>
            <a:endParaRPr lang="en-GB" noProof="0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</a:rPr>
              <a:t>Convención</a:t>
            </a:r>
            <a:r>
              <a:rPr lang="en-GB" dirty="0">
                <a:solidFill>
                  <a:srgbClr val="000000"/>
                </a:solidFill>
              </a:rPr>
              <a:t>  </a:t>
            </a:r>
            <a:r>
              <a:rPr lang="en-GB" dirty="0" err="1">
                <a:solidFill>
                  <a:srgbClr val="000000"/>
                </a:solidFill>
              </a:rPr>
              <a:t>Anual</a:t>
            </a:r>
            <a:r>
              <a:rPr lang="en-GB" dirty="0">
                <a:solidFill>
                  <a:srgbClr val="000000"/>
                </a:solidFill>
              </a:rPr>
              <a:t> 2018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61201FF1-C63B-412E-ABF0-3D0E918900AC}" type="slidenum">
              <a:rPr lang="en-GB" smtClean="0">
                <a:solidFill>
                  <a:srgbClr val="000000"/>
                </a:solidFill>
              </a:rPr>
              <a:pPr/>
              <a:t>‹Nº›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878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divider with Cut 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23"/>
          <p:cNvSpPr>
            <a:spLocks noGrp="1"/>
          </p:cNvSpPr>
          <p:nvPr>
            <p:ph type="body" sz="quarter" idx="19"/>
          </p:nvPr>
        </p:nvSpPr>
        <p:spPr>
          <a:xfrm>
            <a:off x="0" y="2552110"/>
            <a:ext cx="5601429" cy="3324595"/>
          </a:xfrm>
          <a:solidFill>
            <a:srgbClr val="C1EB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de-DE" sz="100" dirty="0" smtClean="0"/>
            </a:lvl1pPr>
          </a:lstStyle>
          <a:p>
            <a:pPr lvl="0" algn="ctr"/>
            <a:r>
              <a:rPr lang="es-ES"/>
              <a:t>Haga clic para modificar el estilo de texto del patrón</a:t>
            </a:r>
          </a:p>
        </p:txBody>
      </p:sp>
      <p:sp>
        <p:nvSpPr>
          <p:cNvPr id="12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5601429" y="1530350"/>
            <a:ext cx="6590570" cy="4838700"/>
          </a:xfrm>
          <a:prstGeom prst="rect">
            <a:avLst/>
          </a:prstGeom>
        </p:spPr>
        <p:txBody>
          <a:bodyPr anchor="ctr"/>
          <a:lstStyle>
            <a:lvl1pPr algn="ctr">
              <a:defRPr sz="1300"/>
            </a:lvl1pPr>
          </a:lstStyle>
          <a:p>
            <a:r>
              <a:rPr lang="en-GB" noProof="0" dirty="0"/>
              <a:t>New Image</a:t>
            </a:r>
          </a:p>
        </p:txBody>
      </p:sp>
      <p:sp>
        <p:nvSpPr>
          <p:cNvPr id="7" name="Freeform 54"/>
          <p:cNvSpPr>
            <a:spLocks noEditPoints="1"/>
          </p:cNvSpPr>
          <p:nvPr/>
        </p:nvSpPr>
        <p:spPr bwMode="auto">
          <a:xfrm>
            <a:off x="11387785" y="260649"/>
            <a:ext cx="308914" cy="309906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133" name="Freeform 54"/>
          <p:cNvSpPr>
            <a:spLocks noEditPoints="1"/>
          </p:cNvSpPr>
          <p:nvPr/>
        </p:nvSpPr>
        <p:spPr bwMode="auto">
          <a:xfrm>
            <a:off x="11387785" y="260649"/>
            <a:ext cx="308914" cy="309906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214" name="Textplatzhalter 9"/>
          <p:cNvSpPr>
            <a:spLocks noGrp="1"/>
          </p:cNvSpPr>
          <p:nvPr>
            <p:ph type="body" sz="quarter" idx="15" hasCustomPrompt="1"/>
          </p:nvPr>
        </p:nvSpPr>
        <p:spPr>
          <a:xfrm>
            <a:off x="508067" y="3559938"/>
            <a:ext cx="4334439" cy="228841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defRPr sz="1800" cap="none" baseline="0"/>
            </a:lvl1pPr>
            <a:lvl2pPr>
              <a:lnSpc>
                <a:spcPct val="100000"/>
              </a:lnSpc>
              <a:defRPr sz="1800"/>
            </a:lvl2pPr>
            <a:lvl3pPr>
              <a:lnSpc>
                <a:spcPct val="100000"/>
              </a:lnSpc>
              <a:defRPr sz="1600"/>
            </a:lvl3pPr>
            <a:lvl4pPr>
              <a:lnSpc>
                <a:spcPct val="100000"/>
              </a:lnSpc>
              <a:defRPr sz="1600"/>
            </a:lvl4pPr>
            <a:lvl5pPr>
              <a:lnSpc>
                <a:spcPct val="100000"/>
              </a:lnSpc>
              <a:defRPr sz="1600"/>
            </a:lvl5pPr>
            <a:lvl6pPr>
              <a:lnSpc>
                <a:spcPct val="100000"/>
              </a:lnSpc>
              <a:defRPr sz="1400"/>
            </a:lvl6pPr>
            <a:lvl7pPr>
              <a:lnSpc>
                <a:spcPct val="100000"/>
              </a:lnSpc>
              <a:defRPr sz="1400"/>
            </a:lvl7pPr>
            <a:lvl8pPr>
              <a:lnSpc>
                <a:spcPct val="100000"/>
              </a:lnSpc>
              <a:defRPr sz="1200"/>
            </a:lvl8pPr>
            <a:lvl9pPr>
              <a:lnSpc>
                <a:spcPct val="100000"/>
              </a:lnSpc>
              <a:defRPr sz="800"/>
            </a:lvl9pPr>
          </a:lstStyle>
          <a:p>
            <a:pPr lvl="0"/>
            <a:r>
              <a:rPr lang="en-GB" noProof="0" dirty="0"/>
              <a:t>01</a:t>
            </a:r>
          </a:p>
          <a:p>
            <a:pPr lvl="1"/>
            <a:r>
              <a:rPr lang="en-GB" noProof="0" dirty="0"/>
              <a:t>02</a:t>
            </a:r>
          </a:p>
          <a:p>
            <a:pPr lvl="2"/>
            <a:r>
              <a:rPr lang="en-GB" noProof="0" dirty="0"/>
              <a:t>03</a:t>
            </a:r>
          </a:p>
          <a:p>
            <a:pPr lvl="3"/>
            <a:r>
              <a:rPr lang="en-GB" noProof="0" dirty="0"/>
              <a:t>04</a:t>
            </a:r>
          </a:p>
          <a:p>
            <a:pPr lvl="4"/>
            <a:r>
              <a:rPr lang="en-GB" noProof="0" dirty="0"/>
              <a:t>05</a:t>
            </a:r>
          </a:p>
          <a:p>
            <a:pPr lvl="5"/>
            <a:r>
              <a:rPr lang="en-GB" noProof="0" dirty="0"/>
              <a:t>06</a:t>
            </a:r>
          </a:p>
          <a:p>
            <a:pPr lvl="6"/>
            <a:r>
              <a:rPr lang="en-GB" noProof="0" dirty="0"/>
              <a:t>07</a:t>
            </a:r>
          </a:p>
          <a:p>
            <a:pPr lvl="7"/>
            <a:r>
              <a:rPr lang="en-GB" noProof="0" dirty="0"/>
              <a:t>08</a:t>
            </a:r>
          </a:p>
          <a:p>
            <a:pPr lvl="8"/>
            <a:r>
              <a:rPr lang="en-GB" noProof="0" dirty="0"/>
              <a:t>09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08001" y="1"/>
            <a:ext cx="7619471" cy="3307583"/>
          </a:xfrm>
        </p:spPr>
        <p:txBody>
          <a:bodyPr tIns="198000"/>
          <a:lstStyle>
            <a:lvl1pPr>
              <a:defRPr sz="4399"/>
            </a:lvl1pPr>
          </a:lstStyle>
          <a:p>
            <a:r>
              <a:rPr lang="es-ES" noProof="0"/>
              <a:t>Haga clic para modificar el estilo de título del patrón</a:t>
            </a:r>
            <a:endParaRPr lang="en-GB" noProof="0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</a:rPr>
              <a:t>Convención</a:t>
            </a:r>
            <a:r>
              <a:rPr lang="en-GB" dirty="0">
                <a:solidFill>
                  <a:srgbClr val="000000"/>
                </a:solidFill>
              </a:rPr>
              <a:t>  </a:t>
            </a:r>
            <a:r>
              <a:rPr lang="en-GB" dirty="0" err="1">
                <a:solidFill>
                  <a:srgbClr val="000000"/>
                </a:solidFill>
              </a:rPr>
              <a:t>Anual</a:t>
            </a:r>
            <a:r>
              <a:rPr lang="en-GB" dirty="0">
                <a:solidFill>
                  <a:srgbClr val="000000"/>
                </a:solidFill>
              </a:rPr>
              <a:t> 2018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61201FF1-C63B-412E-ABF0-3D0E918900AC}" type="slidenum">
              <a:rPr lang="en-GB" smtClean="0">
                <a:solidFill>
                  <a:srgbClr val="000000"/>
                </a:solidFill>
              </a:rPr>
              <a:pPr/>
              <a:t>‹Nº›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822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divider with Big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23"/>
          <p:cNvSpPr>
            <a:spLocks noGrp="1"/>
          </p:cNvSpPr>
          <p:nvPr>
            <p:ph type="body" sz="quarter" idx="19"/>
          </p:nvPr>
        </p:nvSpPr>
        <p:spPr>
          <a:xfrm>
            <a:off x="0" y="2552110"/>
            <a:ext cx="5601429" cy="3324595"/>
          </a:xfrm>
          <a:solidFill>
            <a:srgbClr val="E1CF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de-DE" sz="100" dirty="0" smtClean="0"/>
            </a:lvl1pPr>
          </a:lstStyle>
          <a:p>
            <a:pPr lvl="0" algn="ctr"/>
            <a:r>
              <a:rPr lang="es-ES"/>
              <a:t>Haga clic para modificar el estilo de texto del patrón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01428" y="2552109"/>
            <a:ext cx="6095271" cy="3296241"/>
          </a:xfrm>
        </p:spPr>
        <p:txBody>
          <a:bodyPr lIns="360000" tIns="216000" rIns="0" anchor="t"/>
          <a:lstStyle>
            <a:lvl1pPr>
              <a:defRPr lang="de-DE" sz="19996" b="1" kern="1200" cap="all" dirty="0" smtClean="0">
                <a:solidFill>
                  <a:srgbClr val="8A669D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noProof="0" dirty="0"/>
              <a:t>00</a:t>
            </a:r>
            <a:br>
              <a:rPr lang="en-GB" noProof="0" dirty="0"/>
            </a:br>
            <a:endParaRPr lang="en-GB" noProof="0" dirty="0"/>
          </a:p>
        </p:txBody>
      </p:sp>
      <p:sp>
        <p:nvSpPr>
          <p:cNvPr id="7" name="Freeform 54"/>
          <p:cNvSpPr>
            <a:spLocks noEditPoints="1"/>
          </p:cNvSpPr>
          <p:nvPr/>
        </p:nvSpPr>
        <p:spPr bwMode="auto">
          <a:xfrm>
            <a:off x="11387785" y="260649"/>
            <a:ext cx="308914" cy="309906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55" name="Textplatzhalter 54"/>
          <p:cNvSpPr>
            <a:spLocks noGrp="1"/>
          </p:cNvSpPr>
          <p:nvPr>
            <p:ph type="body" sz="quarter" idx="14" hasCustomPrompt="1"/>
          </p:nvPr>
        </p:nvSpPr>
        <p:spPr>
          <a:xfrm>
            <a:off x="508067" y="515820"/>
            <a:ext cx="7619405" cy="2537824"/>
          </a:xfrm>
          <a:prstGeom prst="rect">
            <a:avLst/>
          </a:prstGeom>
        </p:spPr>
        <p:txBody>
          <a:bodyPr tIns="0" bIns="180000" anchor="b"/>
          <a:lstStyle>
            <a:lvl1pPr marL="0" algn="l" defTabSz="1218926" rtl="0" eaLnBrk="1" latinLnBrk="0" hangingPunct="1">
              <a:defRPr lang="de-DE" sz="4399" b="1" kern="1200" cap="all" dirty="0" smtClean="0">
                <a:solidFill>
                  <a:srgbClr val="8A669D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GB" noProof="0" dirty="0"/>
              <a:t>Headline</a:t>
            </a:r>
          </a:p>
        </p:txBody>
      </p:sp>
      <p:sp>
        <p:nvSpPr>
          <p:cNvPr id="133" name="Freeform 54"/>
          <p:cNvSpPr>
            <a:spLocks noEditPoints="1"/>
          </p:cNvSpPr>
          <p:nvPr/>
        </p:nvSpPr>
        <p:spPr bwMode="auto">
          <a:xfrm>
            <a:off x="11387785" y="260649"/>
            <a:ext cx="308914" cy="309906"/>
          </a:xfrm>
          <a:custGeom>
            <a:avLst/>
            <a:gdLst>
              <a:gd name="T0" fmla="*/ 227 w 396"/>
              <a:gd name="T1" fmla="*/ 310 h 397"/>
              <a:gd name="T2" fmla="*/ 227 w 396"/>
              <a:gd name="T3" fmla="*/ 91 h 397"/>
              <a:gd name="T4" fmla="*/ 204 w 396"/>
              <a:gd name="T5" fmla="*/ 68 h 397"/>
              <a:gd name="T6" fmla="*/ 152 w 396"/>
              <a:gd name="T7" fmla="*/ 68 h 397"/>
              <a:gd name="T8" fmla="*/ 152 w 396"/>
              <a:gd name="T9" fmla="*/ 92 h 397"/>
              <a:gd name="T10" fmla="*/ 155 w 396"/>
              <a:gd name="T11" fmla="*/ 92 h 397"/>
              <a:gd name="T12" fmla="*/ 169 w 396"/>
              <a:gd name="T13" fmla="*/ 109 h 397"/>
              <a:gd name="T14" fmla="*/ 169 w 396"/>
              <a:gd name="T15" fmla="*/ 310 h 397"/>
              <a:gd name="T16" fmla="*/ 227 w 396"/>
              <a:gd name="T17" fmla="*/ 310 h 397"/>
              <a:gd name="T18" fmla="*/ 252 w 396"/>
              <a:gd name="T19" fmla="*/ 310 h 397"/>
              <a:gd name="T20" fmla="*/ 309 w 396"/>
              <a:gd name="T21" fmla="*/ 310 h 397"/>
              <a:gd name="T22" fmla="*/ 309 w 396"/>
              <a:gd name="T23" fmla="*/ 139 h 397"/>
              <a:gd name="T24" fmla="*/ 286 w 396"/>
              <a:gd name="T25" fmla="*/ 116 h 397"/>
              <a:gd name="T26" fmla="*/ 252 w 396"/>
              <a:gd name="T27" fmla="*/ 116 h 397"/>
              <a:gd name="T28" fmla="*/ 252 w 396"/>
              <a:gd name="T29" fmla="*/ 310 h 397"/>
              <a:gd name="T30" fmla="*/ 144 w 396"/>
              <a:gd name="T31" fmla="*/ 310 h 397"/>
              <a:gd name="T32" fmla="*/ 144 w 396"/>
              <a:gd name="T33" fmla="*/ 116 h 397"/>
              <a:gd name="T34" fmla="*/ 111 w 396"/>
              <a:gd name="T35" fmla="*/ 116 h 397"/>
              <a:gd name="T36" fmla="*/ 87 w 396"/>
              <a:gd name="T37" fmla="*/ 139 h 397"/>
              <a:gd name="T38" fmla="*/ 87 w 396"/>
              <a:gd name="T39" fmla="*/ 310 h 397"/>
              <a:gd name="T40" fmla="*/ 144 w 396"/>
              <a:gd name="T41" fmla="*/ 310 h 397"/>
              <a:gd name="T42" fmla="*/ 363 w 396"/>
              <a:gd name="T43" fmla="*/ 199 h 397"/>
              <a:gd name="T44" fmla="*/ 198 w 396"/>
              <a:gd name="T45" fmla="*/ 365 h 397"/>
              <a:gd name="T46" fmla="*/ 33 w 396"/>
              <a:gd name="T47" fmla="*/ 199 h 397"/>
              <a:gd name="T48" fmla="*/ 198 w 396"/>
              <a:gd name="T49" fmla="*/ 32 h 397"/>
              <a:gd name="T50" fmla="*/ 363 w 396"/>
              <a:gd name="T51" fmla="*/ 199 h 397"/>
              <a:gd name="T52" fmla="*/ 396 w 396"/>
              <a:gd name="T53" fmla="*/ 199 h 397"/>
              <a:gd name="T54" fmla="*/ 198 w 396"/>
              <a:gd name="T55" fmla="*/ 0 h 397"/>
              <a:gd name="T56" fmla="*/ 0 w 396"/>
              <a:gd name="T57" fmla="*/ 199 h 397"/>
              <a:gd name="T58" fmla="*/ 198 w 396"/>
              <a:gd name="T59" fmla="*/ 397 h 397"/>
              <a:gd name="T60" fmla="*/ 396 w 396"/>
              <a:gd name="T61" fmla="*/ 199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6" h="397">
                <a:moveTo>
                  <a:pt x="227" y="310"/>
                </a:moveTo>
                <a:cubicBezTo>
                  <a:pt x="227" y="91"/>
                  <a:pt x="227" y="91"/>
                  <a:pt x="227" y="91"/>
                </a:cubicBezTo>
                <a:cubicBezTo>
                  <a:pt x="227" y="73"/>
                  <a:pt x="220" y="68"/>
                  <a:pt x="204" y="68"/>
                </a:cubicBezTo>
                <a:cubicBezTo>
                  <a:pt x="152" y="68"/>
                  <a:pt x="152" y="68"/>
                  <a:pt x="152" y="68"/>
                </a:cubicBezTo>
                <a:cubicBezTo>
                  <a:pt x="152" y="92"/>
                  <a:pt x="152" y="92"/>
                  <a:pt x="152" y="92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67" y="92"/>
                  <a:pt x="169" y="95"/>
                  <a:pt x="169" y="109"/>
                </a:cubicBezTo>
                <a:cubicBezTo>
                  <a:pt x="169" y="310"/>
                  <a:pt x="169" y="310"/>
                  <a:pt x="169" y="310"/>
                </a:cubicBezTo>
                <a:lnTo>
                  <a:pt x="227" y="310"/>
                </a:lnTo>
                <a:close/>
                <a:moveTo>
                  <a:pt x="252" y="310"/>
                </a:moveTo>
                <a:cubicBezTo>
                  <a:pt x="309" y="310"/>
                  <a:pt x="309" y="310"/>
                  <a:pt x="309" y="310"/>
                </a:cubicBezTo>
                <a:cubicBezTo>
                  <a:pt x="309" y="139"/>
                  <a:pt x="309" y="139"/>
                  <a:pt x="309" y="139"/>
                </a:cubicBezTo>
                <a:cubicBezTo>
                  <a:pt x="309" y="122"/>
                  <a:pt x="302" y="116"/>
                  <a:pt x="286" y="116"/>
                </a:cubicBezTo>
                <a:cubicBezTo>
                  <a:pt x="252" y="116"/>
                  <a:pt x="252" y="116"/>
                  <a:pt x="252" y="116"/>
                </a:cubicBezTo>
                <a:lnTo>
                  <a:pt x="252" y="310"/>
                </a:lnTo>
                <a:close/>
                <a:moveTo>
                  <a:pt x="144" y="310"/>
                </a:moveTo>
                <a:cubicBezTo>
                  <a:pt x="144" y="116"/>
                  <a:pt x="144" y="116"/>
                  <a:pt x="144" y="116"/>
                </a:cubicBezTo>
                <a:cubicBezTo>
                  <a:pt x="111" y="116"/>
                  <a:pt x="111" y="116"/>
                  <a:pt x="111" y="116"/>
                </a:cubicBezTo>
                <a:cubicBezTo>
                  <a:pt x="94" y="116"/>
                  <a:pt x="87" y="122"/>
                  <a:pt x="87" y="139"/>
                </a:cubicBezTo>
                <a:cubicBezTo>
                  <a:pt x="87" y="310"/>
                  <a:pt x="87" y="310"/>
                  <a:pt x="87" y="310"/>
                </a:cubicBezTo>
                <a:lnTo>
                  <a:pt x="144" y="310"/>
                </a:lnTo>
                <a:close/>
                <a:moveTo>
                  <a:pt x="363" y="199"/>
                </a:moveTo>
                <a:cubicBezTo>
                  <a:pt x="363" y="295"/>
                  <a:pt x="293" y="365"/>
                  <a:pt x="198" y="365"/>
                </a:cubicBezTo>
                <a:cubicBezTo>
                  <a:pt x="103" y="365"/>
                  <a:pt x="33" y="295"/>
                  <a:pt x="33" y="199"/>
                </a:cubicBezTo>
                <a:cubicBezTo>
                  <a:pt x="33" y="102"/>
                  <a:pt x="103" y="32"/>
                  <a:pt x="198" y="32"/>
                </a:cubicBezTo>
                <a:cubicBezTo>
                  <a:pt x="293" y="32"/>
                  <a:pt x="363" y="103"/>
                  <a:pt x="363" y="199"/>
                </a:cubicBezTo>
                <a:moveTo>
                  <a:pt x="396" y="199"/>
                </a:moveTo>
                <a:cubicBezTo>
                  <a:pt x="396" y="85"/>
                  <a:pt x="312" y="0"/>
                  <a:pt x="198" y="0"/>
                </a:cubicBezTo>
                <a:cubicBezTo>
                  <a:pt x="85" y="0"/>
                  <a:pt x="0" y="85"/>
                  <a:pt x="0" y="199"/>
                </a:cubicBezTo>
                <a:cubicBezTo>
                  <a:pt x="0" y="312"/>
                  <a:pt x="85" y="397"/>
                  <a:pt x="198" y="397"/>
                </a:cubicBezTo>
                <a:cubicBezTo>
                  <a:pt x="312" y="397"/>
                  <a:pt x="396" y="312"/>
                  <a:pt x="396" y="199"/>
                </a:cubicBezTo>
              </a:path>
            </a:pathLst>
          </a:custGeom>
          <a:solidFill>
            <a:srgbClr val="003781"/>
          </a:solidFill>
          <a:ln>
            <a:noFill/>
          </a:ln>
          <a:extLst/>
        </p:spPr>
        <p:txBody>
          <a:bodyPr vert="horz" wrap="square" lIns="121889" tIns="60944" rIns="121889" bIns="60944" numCol="1" anchor="t" anchorCtr="0" compatLnSpc="1">
            <a:prstTxWarp prst="textNoShape">
              <a:avLst/>
            </a:prstTxWarp>
          </a:bodyPr>
          <a:lstStyle/>
          <a:p>
            <a:pPr defTabSz="1218926">
              <a:defRPr/>
            </a:pPr>
            <a:endParaRPr lang="en-GB" sz="2400" kern="0" dirty="0">
              <a:solidFill>
                <a:srgbClr val="003781"/>
              </a:solidFill>
            </a:endParaRPr>
          </a:p>
        </p:txBody>
      </p:sp>
      <p:sp>
        <p:nvSpPr>
          <p:cNvPr id="213" name="Textplatzhalter 9"/>
          <p:cNvSpPr>
            <a:spLocks noGrp="1"/>
          </p:cNvSpPr>
          <p:nvPr>
            <p:ph type="body" sz="quarter" idx="15" hasCustomPrompt="1"/>
          </p:nvPr>
        </p:nvSpPr>
        <p:spPr>
          <a:xfrm>
            <a:off x="508067" y="3559938"/>
            <a:ext cx="4334439" cy="228841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defRPr sz="1800" cap="none" baseline="0"/>
            </a:lvl1pPr>
            <a:lvl2pPr>
              <a:lnSpc>
                <a:spcPct val="100000"/>
              </a:lnSpc>
              <a:defRPr sz="1800"/>
            </a:lvl2pPr>
            <a:lvl3pPr>
              <a:lnSpc>
                <a:spcPct val="100000"/>
              </a:lnSpc>
              <a:defRPr sz="1600"/>
            </a:lvl3pPr>
            <a:lvl4pPr>
              <a:lnSpc>
                <a:spcPct val="100000"/>
              </a:lnSpc>
              <a:defRPr sz="1600"/>
            </a:lvl4pPr>
            <a:lvl5pPr>
              <a:lnSpc>
                <a:spcPct val="100000"/>
              </a:lnSpc>
              <a:defRPr sz="1600"/>
            </a:lvl5pPr>
            <a:lvl6pPr>
              <a:lnSpc>
                <a:spcPct val="100000"/>
              </a:lnSpc>
              <a:defRPr sz="1400"/>
            </a:lvl6pPr>
            <a:lvl7pPr>
              <a:lnSpc>
                <a:spcPct val="100000"/>
              </a:lnSpc>
              <a:defRPr sz="1400"/>
            </a:lvl7pPr>
            <a:lvl8pPr>
              <a:lnSpc>
                <a:spcPct val="100000"/>
              </a:lnSpc>
              <a:defRPr sz="1200"/>
            </a:lvl8pPr>
            <a:lvl9pPr>
              <a:lnSpc>
                <a:spcPct val="100000"/>
              </a:lnSpc>
              <a:defRPr sz="800"/>
            </a:lvl9pPr>
          </a:lstStyle>
          <a:p>
            <a:pPr lvl="0"/>
            <a:r>
              <a:rPr lang="en-GB" noProof="0" dirty="0"/>
              <a:t>01</a:t>
            </a:r>
          </a:p>
          <a:p>
            <a:pPr lvl="1"/>
            <a:r>
              <a:rPr lang="en-GB" noProof="0" dirty="0"/>
              <a:t>02</a:t>
            </a:r>
          </a:p>
          <a:p>
            <a:pPr lvl="2"/>
            <a:r>
              <a:rPr lang="en-GB" noProof="0" dirty="0"/>
              <a:t>03</a:t>
            </a:r>
          </a:p>
          <a:p>
            <a:pPr lvl="3"/>
            <a:r>
              <a:rPr lang="en-GB" noProof="0" dirty="0"/>
              <a:t>04</a:t>
            </a:r>
          </a:p>
          <a:p>
            <a:pPr lvl="4"/>
            <a:r>
              <a:rPr lang="en-GB" noProof="0" dirty="0"/>
              <a:t>05</a:t>
            </a:r>
          </a:p>
          <a:p>
            <a:pPr lvl="5"/>
            <a:r>
              <a:rPr lang="en-GB" noProof="0" dirty="0"/>
              <a:t>06</a:t>
            </a:r>
          </a:p>
          <a:p>
            <a:pPr lvl="6"/>
            <a:r>
              <a:rPr lang="en-GB" noProof="0" dirty="0"/>
              <a:t>07</a:t>
            </a:r>
          </a:p>
          <a:p>
            <a:pPr lvl="7"/>
            <a:r>
              <a:rPr lang="en-GB" noProof="0" dirty="0"/>
              <a:t>08</a:t>
            </a:r>
          </a:p>
          <a:p>
            <a:pPr lvl="8"/>
            <a:r>
              <a:rPr lang="en-GB" noProof="0" dirty="0"/>
              <a:t>09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</a:rPr>
              <a:t>Convención</a:t>
            </a:r>
            <a:r>
              <a:rPr lang="en-GB" dirty="0">
                <a:solidFill>
                  <a:srgbClr val="000000"/>
                </a:solidFill>
              </a:rPr>
              <a:t>  </a:t>
            </a:r>
            <a:r>
              <a:rPr lang="en-GB" dirty="0" err="1">
                <a:solidFill>
                  <a:srgbClr val="000000"/>
                </a:solidFill>
              </a:rPr>
              <a:t>Anual</a:t>
            </a:r>
            <a:r>
              <a:rPr lang="en-GB" dirty="0">
                <a:solidFill>
                  <a:srgbClr val="000000"/>
                </a:solidFill>
              </a:rPr>
              <a:t> 2018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61201FF1-C63B-412E-ABF0-3D0E918900AC}" type="slidenum">
              <a:rPr lang="en-GB" smtClean="0">
                <a:solidFill>
                  <a:srgbClr val="000000"/>
                </a:solidFill>
              </a:rPr>
              <a:pPr/>
              <a:t>‹Nº›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111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 descr="Standard-Headline" title="Standard-Headline"/>
          <p:cNvSpPr>
            <a:spLocks noGrp="1"/>
          </p:cNvSpPr>
          <p:nvPr>
            <p:ph type="title"/>
          </p:nvPr>
        </p:nvSpPr>
        <p:spPr>
          <a:xfrm>
            <a:off x="508001" y="261878"/>
            <a:ext cx="10674352" cy="768172"/>
          </a:xfrm>
          <a:prstGeom prst="rect">
            <a:avLst/>
          </a:prstGeom>
        </p:spPr>
        <p:txBody>
          <a:bodyPr vert="horz" wrap="square" lIns="0" tIns="288000" rIns="0" bIns="0" rtlCol="0" anchor="t">
            <a:noAutofit/>
          </a:bodyPr>
          <a:lstStyle/>
          <a:p>
            <a:r>
              <a:rPr lang="en-GB" noProof="0" dirty="0" err="1"/>
              <a:t>TitLE</a:t>
            </a:r>
            <a:endParaRPr lang="en-GB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81255" y="6334787"/>
            <a:ext cx="2419234" cy="117850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pPr defTabSz="1218926"/>
            <a:r>
              <a:rPr lang="en-GB">
                <a:solidFill>
                  <a:srgbClr val="000000"/>
                </a:solidFill>
              </a:rPr>
              <a:t>Convención  Anual 2018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182352" y="6492446"/>
            <a:ext cx="514348" cy="365554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r">
              <a:defRPr sz="800" b="0">
                <a:solidFill>
                  <a:schemeClr val="tx1"/>
                </a:solidFill>
              </a:defRPr>
            </a:lvl1pPr>
          </a:lstStyle>
          <a:p>
            <a:pPr defTabSz="1218926"/>
            <a:fld id="{61201FF1-C63B-412E-ABF0-3D0E918900AC}" type="slidenum">
              <a:rPr lang="en-GB" smtClean="0">
                <a:solidFill>
                  <a:srgbClr val="000000"/>
                </a:solidFill>
              </a:rPr>
              <a:pPr defTabSz="1218926"/>
              <a:t>‹Nº›</a:t>
            </a:fld>
            <a:endParaRPr lang="en-GB" dirty="0">
              <a:solidFill>
                <a:srgbClr val="000000"/>
              </a:solidFill>
            </a:endParaRPr>
          </a:p>
        </p:txBody>
      </p:sp>
      <p:cxnSp>
        <p:nvCxnSpPr>
          <p:cNvPr id="183" name="Gerade Verbindung 182"/>
          <p:cNvCxnSpPr/>
          <p:nvPr/>
        </p:nvCxnSpPr>
        <p:spPr>
          <a:xfrm>
            <a:off x="6095999" y="-215950"/>
            <a:ext cx="0" cy="161980"/>
          </a:xfrm>
          <a:prstGeom prst="line">
            <a:avLst/>
          </a:prstGeom>
          <a:ln>
            <a:solidFill>
              <a:schemeClr val="bg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Gerade Verbindung 183"/>
          <p:cNvCxnSpPr/>
          <p:nvPr/>
        </p:nvCxnSpPr>
        <p:spPr>
          <a:xfrm>
            <a:off x="511897" y="-215950"/>
            <a:ext cx="0" cy="161980"/>
          </a:xfrm>
          <a:prstGeom prst="line">
            <a:avLst/>
          </a:prstGeom>
          <a:ln>
            <a:solidFill>
              <a:schemeClr val="bg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Gerade Verbindung 184"/>
          <p:cNvCxnSpPr/>
          <p:nvPr/>
        </p:nvCxnSpPr>
        <p:spPr>
          <a:xfrm>
            <a:off x="3306280" y="-215950"/>
            <a:ext cx="0" cy="161980"/>
          </a:xfrm>
          <a:prstGeom prst="line">
            <a:avLst/>
          </a:prstGeom>
          <a:ln>
            <a:solidFill>
              <a:schemeClr val="bg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Gerade Verbindung 185"/>
          <p:cNvCxnSpPr/>
          <p:nvPr/>
        </p:nvCxnSpPr>
        <p:spPr>
          <a:xfrm>
            <a:off x="8886102" y="-215950"/>
            <a:ext cx="0" cy="161980"/>
          </a:xfrm>
          <a:prstGeom prst="line">
            <a:avLst/>
          </a:prstGeom>
          <a:ln>
            <a:solidFill>
              <a:schemeClr val="bg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Gerade Verbindung 186"/>
          <p:cNvCxnSpPr/>
          <p:nvPr/>
        </p:nvCxnSpPr>
        <p:spPr>
          <a:xfrm>
            <a:off x="11690492" y="-215950"/>
            <a:ext cx="0" cy="161980"/>
          </a:xfrm>
          <a:prstGeom prst="line">
            <a:avLst/>
          </a:prstGeom>
          <a:ln>
            <a:solidFill>
              <a:schemeClr val="bg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Gerade Verbindung 187"/>
          <p:cNvCxnSpPr/>
          <p:nvPr/>
        </p:nvCxnSpPr>
        <p:spPr>
          <a:xfrm>
            <a:off x="6099810" y="6888393"/>
            <a:ext cx="0" cy="161980"/>
          </a:xfrm>
          <a:prstGeom prst="line">
            <a:avLst/>
          </a:prstGeom>
          <a:ln>
            <a:solidFill>
              <a:schemeClr val="bg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Gerade Verbindung 188"/>
          <p:cNvCxnSpPr/>
          <p:nvPr/>
        </p:nvCxnSpPr>
        <p:spPr>
          <a:xfrm>
            <a:off x="515707" y="6888393"/>
            <a:ext cx="0" cy="161980"/>
          </a:xfrm>
          <a:prstGeom prst="line">
            <a:avLst/>
          </a:prstGeom>
          <a:ln>
            <a:solidFill>
              <a:schemeClr val="bg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Gerade Verbindung 189"/>
          <p:cNvCxnSpPr/>
          <p:nvPr/>
        </p:nvCxnSpPr>
        <p:spPr>
          <a:xfrm>
            <a:off x="3310091" y="6888393"/>
            <a:ext cx="0" cy="161980"/>
          </a:xfrm>
          <a:prstGeom prst="line">
            <a:avLst/>
          </a:prstGeom>
          <a:ln>
            <a:solidFill>
              <a:schemeClr val="bg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Gerade Verbindung 190"/>
          <p:cNvCxnSpPr/>
          <p:nvPr/>
        </p:nvCxnSpPr>
        <p:spPr>
          <a:xfrm>
            <a:off x="8889912" y="6888393"/>
            <a:ext cx="0" cy="161980"/>
          </a:xfrm>
          <a:prstGeom prst="line">
            <a:avLst/>
          </a:prstGeom>
          <a:ln>
            <a:solidFill>
              <a:schemeClr val="bg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Gerade Verbindung 191"/>
          <p:cNvCxnSpPr/>
          <p:nvPr/>
        </p:nvCxnSpPr>
        <p:spPr>
          <a:xfrm>
            <a:off x="11694302" y="6888393"/>
            <a:ext cx="0" cy="161980"/>
          </a:xfrm>
          <a:prstGeom prst="line">
            <a:avLst/>
          </a:prstGeom>
          <a:ln>
            <a:solidFill>
              <a:schemeClr val="bg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feld 8"/>
          <p:cNvSpPr txBox="1"/>
          <p:nvPr/>
        </p:nvSpPr>
        <p:spPr>
          <a:xfrm>
            <a:off x="507666" y="6492897"/>
            <a:ext cx="1296313" cy="1230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1218926"/>
            <a:r>
              <a:rPr lang="en-GB" sz="800" dirty="0">
                <a:solidFill>
                  <a:srgbClr val="000000"/>
                </a:solidFill>
              </a:rPr>
              <a:t>© Copyright Allianz SE</a:t>
            </a:r>
          </a:p>
        </p:txBody>
      </p:sp>
      <p:cxnSp>
        <p:nvCxnSpPr>
          <p:cNvPr id="118" name="Gerade Verbindung 117"/>
          <p:cNvCxnSpPr/>
          <p:nvPr/>
        </p:nvCxnSpPr>
        <p:spPr>
          <a:xfrm flipH="1">
            <a:off x="-313547" y="1272880"/>
            <a:ext cx="216052" cy="0"/>
          </a:xfrm>
          <a:prstGeom prst="line">
            <a:avLst/>
          </a:prstGeom>
          <a:ln>
            <a:solidFill>
              <a:schemeClr val="bg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platzhalter 11"/>
          <p:cNvSpPr>
            <a:spLocks noGrp="1"/>
          </p:cNvSpPr>
          <p:nvPr>
            <p:ph type="body" idx="1"/>
          </p:nvPr>
        </p:nvSpPr>
        <p:spPr>
          <a:xfrm>
            <a:off x="507665" y="1274105"/>
            <a:ext cx="11190257" cy="483635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dirty="0"/>
              <a:t>01</a:t>
            </a:r>
          </a:p>
          <a:p>
            <a:pPr lvl="1"/>
            <a:r>
              <a:rPr lang="en-GB" dirty="0"/>
              <a:t>02</a:t>
            </a:r>
          </a:p>
          <a:p>
            <a:pPr lvl="2"/>
            <a:r>
              <a:rPr lang="en-GB" dirty="0"/>
              <a:t>03</a:t>
            </a:r>
          </a:p>
          <a:p>
            <a:pPr lvl="3"/>
            <a:r>
              <a:rPr lang="en-GB" dirty="0"/>
              <a:t>04</a:t>
            </a:r>
          </a:p>
          <a:p>
            <a:pPr lvl="4"/>
            <a:r>
              <a:rPr lang="en-GB" dirty="0"/>
              <a:t>05</a:t>
            </a:r>
          </a:p>
          <a:p>
            <a:pPr lvl="5"/>
            <a:r>
              <a:rPr lang="en-GB" dirty="0"/>
              <a:t>06</a:t>
            </a:r>
          </a:p>
          <a:p>
            <a:pPr lvl="6"/>
            <a:r>
              <a:rPr lang="en-GB" dirty="0"/>
              <a:t>07</a:t>
            </a:r>
          </a:p>
          <a:p>
            <a:pPr lvl="7"/>
            <a:r>
              <a:rPr lang="en-GB" dirty="0"/>
              <a:t>08</a:t>
            </a:r>
          </a:p>
          <a:p>
            <a:pPr lvl="8"/>
            <a:r>
              <a:rPr lang="en-GB" dirty="0"/>
              <a:t>09</a:t>
            </a:r>
          </a:p>
        </p:txBody>
      </p:sp>
      <p:cxnSp>
        <p:nvCxnSpPr>
          <p:cNvPr id="20" name="Gerade Verbindung 19"/>
          <p:cNvCxnSpPr/>
          <p:nvPr/>
        </p:nvCxnSpPr>
        <p:spPr>
          <a:xfrm flipH="1">
            <a:off x="-313547" y="1528726"/>
            <a:ext cx="216052" cy="0"/>
          </a:xfrm>
          <a:prstGeom prst="line">
            <a:avLst/>
          </a:prstGeom>
          <a:ln>
            <a:solidFill>
              <a:schemeClr val="bg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MSIPCMContentMarking" descr="{&quot;HashCode&quot;:417909460,&quot;Placement&quot;:&quot;Header&quot;,&quot;Top&quot;:0.0,&quot;Left&quot;:453.295349,&quot;SlideWidth&quot;:960,&quot;SlideHeight&quot;:540}"/>
          <p:cNvSpPr txBox="1"/>
          <p:nvPr userDrawn="1"/>
        </p:nvSpPr>
        <p:spPr>
          <a:xfrm>
            <a:off x="5756851" y="0"/>
            <a:ext cx="678298" cy="262344"/>
          </a:xfrm>
          <a:prstGeom prst="rect">
            <a:avLst/>
          </a:prstGeom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s-ES" sz="1000">
                <a:solidFill>
                  <a:srgbClr val="000000"/>
                </a:solidFill>
                <a:latin typeface="Calibri" panose="020F0502020204030204" pitchFamily="34" charset="0"/>
              </a:rPr>
              <a:t>Internal</a:t>
            </a:r>
            <a:endParaRPr lang="es-ES" sz="10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32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</p:sldLayoutIdLst>
  <p:hf hdr="0"/>
  <p:txStyles>
    <p:titleStyle>
      <a:lvl1pPr algn="l" defTabSz="1218926" rtl="0" eaLnBrk="1" latinLnBrk="0" hangingPunct="1">
        <a:spcBef>
          <a:spcPct val="0"/>
        </a:spcBef>
        <a:buNone/>
        <a:defRPr sz="2999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8926" rtl="0" eaLnBrk="1" latinLnBrk="0" hangingPunct="1">
        <a:lnSpc>
          <a:spcPct val="100000"/>
        </a:lnSpc>
        <a:spcBef>
          <a:spcPts val="200"/>
        </a:spcBef>
        <a:spcAft>
          <a:spcPts val="200"/>
        </a:spcAft>
        <a:buFont typeface="Arial" panose="020B0604020202020204" pitchFamily="34" charset="0"/>
        <a:buNone/>
        <a:defRPr sz="1800" b="0" kern="1200" cap="none" baseline="0">
          <a:solidFill>
            <a:schemeClr val="tx1"/>
          </a:solidFill>
          <a:latin typeface="+mn-lt"/>
          <a:ea typeface="+mn-ea"/>
          <a:cs typeface="+mn-cs"/>
        </a:defRPr>
      </a:lvl1pPr>
      <a:lvl2pPr marL="179352" marR="0" indent="-179352" algn="l" defTabSz="1218926" rtl="0" eaLnBrk="1" fontAlgn="auto" latinLnBrk="0" hangingPunct="1">
        <a:lnSpc>
          <a:spcPct val="100000"/>
        </a:lnSpc>
        <a:spcBef>
          <a:spcPts val="200"/>
        </a:spcBef>
        <a:spcAft>
          <a:spcPts val="200"/>
        </a:spcAft>
        <a:buClrTx/>
        <a:buSzTx/>
        <a:buFont typeface="Arial" panose="020B0604020202020204" pitchFamily="34" charset="0"/>
        <a:buChar char="•"/>
        <a:tabLst/>
        <a:defRPr lang="en-GB" sz="1800" kern="1200" noProof="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353942" indent="-179352" algn="l" defTabSz="1218926" rtl="0" eaLnBrk="1" latinLnBrk="0" hangingPunct="1">
        <a:lnSpc>
          <a:spcPct val="100000"/>
        </a:lnSpc>
        <a:spcBef>
          <a:spcPts val="200"/>
        </a:spcBef>
        <a:spcAft>
          <a:spcPts val="200"/>
        </a:spcAft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237014" indent="-237014" algn="l" defTabSz="1218926" rtl="0" eaLnBrk="1" latinLnBrk="0" hangingPunct="1">
        <a:lnSpc>
          <a:spcPct val="100000"/>
        </a:lnSpc>
        <a:spcBef>
          <a:spcPts val="200"/>
        </a:spcBef>
        <a:spcAft>
          <a:spcPts val="200"/>
        </a:spcAft>
        <a:buClr>
          <a:schemeClr val="tx1"/>
        </a:buClr>
        <a:buFont typeface="+mj-lt"/>
        <a:buAutoNum type="arabicPeriod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1218926" rtl="0" eaLnBrk="1" latinLnBrk="0" hangingPunct="1">
        <a:lnSpc>
          <a:spcPct val="100000"/>
        </a:lnSpc>
        <a:spcBef>
          <a:spcPts val="200"/>
        </a:spcBef>
        <a:spcAft>
          <a:spcPts val="200"/>
        </a:spcAft>
        <a:buFont typeface="Arial" panose="020B0604020202020204" pitchFamily="34" charset="0"/>
        <a:buNone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9352" indent="-179352" algn="l" defTabSz="1218926" rtl="0" eaLnBrk="1" latinLnBrk="0" hangingPunct="1">
        <a:lnSpc>
          <a:spcPct val="100000"/>
        </a:lnSpc>
        <a:spcBef>
          <a:spcPts val="200"/>
        </a:spcBef>
        <a:spcAft>
          <a:spcPts val="200"/>
        </a:spcAft>
        <a:buFont typeface="Symbol" panose="05050102010706020507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1218926" rtl="0" eaLnBrk="1" latinLnBrk="0" hangingPunct="1">
        <a:lnSpc>
          <a:spcPct val="100000"/>
        </a:lnSpc>
        <a:spcBef>
          <a:spcPts val="200"/>
        </a:spcBef>
        <a:spcAft>
          <a:spcPts val="200"/>
        </a:spcAft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1218926" rtl="0" eaLnBrk="1" latinLnBrk="0" hangingPunct="1">
        <a:lnSpc>
          <a:spcPct val="100000"/>
        </a:lnSpc>
        <a:spcBef>
          <a:spcPts val="200"/>
        </a:spcBef>
        <a:spcAft>
          <a:spcPts val="200"/>
        </a:spcAft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22739" indent="-122739" algn="l" defTabSz="1218926" rtl="0" eaLnBrk="1" latinLnBrk="0" hangingPunct="1">
        <a:lnSpc>
          <a:spcPct val="100000"/>
        </a:lnSpc>
        <a:spcBef>
          <a:spcPts val="200"/>
        </a:spcBef>
        <a:spcAft>
          <a:spcPts val="200"/>
        </a:spcAft>
        <a:buFont typeface="+mj-lt"/>
        <a:buAutoNum type="arabicParenR"/>
        <a:defRPr sz="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63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26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388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851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314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777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240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703" algn="l" defTabSz="121892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>
          <a:xfrm>
            <a:off x="508001" y="6137081"/>
            <a:ext cx="7442630" cy="355365"/>
          </a:xfrm>
        </p:spPr>
        <p:txBody>
          <a:bodyPr/>
          <a:lstStyle/>
          <a:p>
            <a:r>
              <a:rPr lang="en-GB" sz="1000" baseline="30000" dirty="0" smtClean="0">
                <a:solidFill>
                  <a:srgbClr val="000000"/>
                </a:solidFill>
              </a:rPr>
              <a:t>1</a:t>
            </a:r>
            <a:r>
              <a:rPr lang="es-ES" sz="1000" dirty="0"/>
              <a:t>El Grupo Allianz en España en 2020 comprendía Allianz Seguros, BBVA Allianz y Allianz Popular (únicamente Enero 2020)</a:t>
            </a:r>
            <a:r>
              <a:rPr lang="en-GB" sz="1000" dirty="0" smtClean="0">
                <a:solidFill>
                  <a:srgbClr val="000000"/>
                </a:solidFill>
              </a:rPr>
              <a:t>.</a:t>
            </a:r>
            <a:endParaRPr lang="en-GB" sz="1000" dirty="0">
              <a:solidFill>
                <a:srgbClr val="000000"/>
              </a:solidFill>
            </a:endParaRPr>
          </a:p>
          <a:p>
            <a:r>
              <a:rPr lang="en-GB" sz="1000" baseline="30000" dirty="0">
                <a:solidFill>
                  <a:srgbClr val="000000"/>
                </a:solidFill>
              </a:rPr>
              <a:t>2</a:t>
            </a:r>
            <a:r>
              <a:rPr lang="en-GB" sz="1000" dirty="0">
                <a:solidFill>
                  <a:srgbClr val="000000"/>
                </a:solidFill>
              </a:rPr>
              <a:t>Beneficio </a:t>
            </a:r>
            <a:r>
              <a:rPr lang="en-GB" sz="1000" dirty="0" err="1">
                <a:solidFill>
                  <a:srgbClr val="000000"/>
                </a:solidFill>
              </a:rPr>
              <a:t>neto</a:t>
            </a:r>
            <a:r>
              <a:rPr lang="en-GB" sz="1000" dirty="0">
                <a:solidFill>
                  <a:srgbClr val="000000"/>
                </a:solidFill>
              </a:rPr>
              <a:t> </a:t>
            </a:r>
            <a:r>
              <a:rPr lang="en-GB" sz="1000" dirty="0" err="1">
                <a:solidFill>
                  <a:srgbClr val="000000"/>
                </a:solidFill>
              </a:rPr>
              <a:t>después</a:t>
            </a:r>
            <a:r>
              <a:rPr lang="en-GB" sz="1000" dirty="0">
                <a:solidFill>
                  <a:srgbClr val="000000"/>
                </a:solidFill>
              </a:rPr>
              <a:t> de </a:t>
            </a:r>
            <a:r>
              <a:rPr lang="en-GB" sz="1000" dirty="0" err="1">
                <a:solidFill>
                  <a:srgbClr val="000000"/>
                </a:solidFill>
              </a:rPr>
              <a:t>impuestos</a:t>
            </a:r>
            <a:r>
              <a:rPr lang="en-GB" sz="1000" dirty="0">
                <a:solidFill>
                  <a:srgbClr val="000000"/>
                </a:solidFill>
              </a:rPr>
              <a:t> y </a:t>
            </a:r>
            <a:r>
              <a:rPr lang="en-GB" sz="1000" dirty="0" err="1">
                <a:solidFill>
                  <a:srgbClr val="000000"/>
                </a:solidFill>
              </a:rPr>
              <a:t>minoritarios</a:t>
            </a:r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1FF1-C63B-412E-ABF0-3D0E918900AC}" type="slidenum">
              <a:rPr lang="en-GB" smtClean="0">
                <a:solidFill>
                  <a:srgbClr val="000000"/>
                </a:solidFill>
              </a:rPr>
              <a:pPr/>
              <a:t>1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23" name="Textplatzhalter 22"/>
          <p:cNvSpPr>
            <a:spLocks noGrp="1"/>
          </p:cNvSpPr>
          <p:nvPr>
            <p:ph type="body" sz="quarter" idx="18"/>
          </p:nvPr>
        </p:nvSpPr>
        <p:spPr>
          <a:solidFill>
            <a:srgbClr val="C7D0DB"/>
          </a:solidFill>
        </p:spPr>
        <p:txBody>
          <a:bodyPr/>
          <a:lstStyle/>
          <a:p>
            <a:endParaRPr lang="de-DE" dirty="0"/>
          </a:p>
        </p:txBody>
      </p:sp>
      <p:sp>
        <p:nvSpPr>
          <p:cNvPr id="21" name="Titel 2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CIFRAS CLAVE GRUPO ALLIANZ EN ESPAÑA</a:t>
            </a:r>
            <a:r>
              <a:rPr lang="de-DE" baseline="30000" dirty="0"/>
              <a:t>1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A CIERRE DE 2020</a:t>
            </a:r>
          </a:p>
        </p:txBody>
      </p:sp>
      <p:sp>
        <p:nvSpPr>
          <p:cNvPr id="25" name="Eingekerbter Richtungspfeil 21"/>
          <p:cNvSpPr/>
          <p:nvPr/>
        </p:nvSpPr>
        <p:spPr>
          <a:xfrm>
            <a:off x="523490" y="2078903"/>
            <a:ext cx="2493644" cy="3049371"/>
          </a:xfrm>
          <a:custGeom>
            <a:avLst/>
            <a:gdLst>
              <a:gd name="connsiteX0" fmla="*/ 0 w 1728192"/>
              <a:gd name="connsiteY0" fmla="*/ 0 h 1997393"/>
              <a:gd name="connsiteX1" fmla="*/ 864096 w 1728192"/>
              <a:gd name="connsiteY1" fmla="*/ 0 h 1997393"/>
              <a:gd name="connsiteX2" fmla="*/ 1728192 w 1728192"/>
              <a:gd name="connsiteY2" fmla="*/ 998697 h 1997393"/>
              <a:gd name="connsiteX3" fmla="*/ 864096 w 1728192"/>
              <a:gd name="connsiteY3" fmla="*/ 1997393 h 1997393"/>
              <a:gd name="connsiteX4" fmla="*/ 0 w 1728192"/>
              <a:gd name="connsiteY4" fmla="*/ 1997393 h 1997393"/>
              <a:gd name="connsiteX5" fmla="*/ 864096 w 1728192"/>
              <a:gd name="connsiteY5" fmla="*/ 998697 h 1997393"/>
              <a:gd name="connsiteX6" fmla="*/ 0 w 1728192"/>
              <a:gd name="connsiteY6" fmla="*/ 0 h 1997393"/>
              <a:gd name="connsiteX0" fmla="*/ 0 w 1728192"/>
              <a:gd name="connsiteY0" fmla="*/ 0 h 1997393"/>
              <a:gd name="connsiteX1" fmla="*/ 864096 w 1728192"/>
              <a:gd name="connsiteY1" fmla="*/ 0 h 1997393"/>
              <a:gd name="connsiteX2" fmla="*/ 1728192 w 1728192"/>
              <a:gd name="connsiteY2" fmla="*/ 998697 h 1997393"/>
              <a:gd name="connsiteX3" fmla="*/ 864096 w 1728192"/>
              <a:gd name="connsiteY3" fmla="*/ 1997393 h 1997393"/>
              <a:gd name="connsiteX4" fmla="*/ 0 w 1728192"/>
              <a:gd name="connsiteY4" fmla="*/ 1997393 h 1997393"/>
              <a:gd name="connsiteX5" fmla="*/ 188456 w 1728192"/>
              <a:gd name="connsiteY5" fmla="*/ 1044417 h 1997393"/>
              <a:gd name="connsiteX6" fmla="*/ 0 w 1728192"/>
              <a:gd name="connsiteY6" fmla="*/ 0 h 1997393"/>
              <a:gd name="connsiteX0" fmla="*/ 0 w 1911072"/>
              <a:gd name="connsiteY0" fmla="*/ 0 h 1997393"/>
              <a:gd name="connsiteX1" fmla="*/ 864096 w 1911072"/>
              <a:gd name="connsiteY1" fmla="*/ 0 h 1997393"/>
              <a:gd name="connsiteX2" fmla="*/ 1911072 w 1911072"/>
              <a:gd name="connsiteY2" fmla="*/ 1034257 h 1997393"/>
              <a:gd name="connsiteX3" fmla="*/ 864096 w 1911072"/>
              <a:gd name="connsiteY3" fmla="*/ 1997393 h 1997393"/>
              <a:gd name="connsiteX4" fmla="*/ 0 w 1911072"/>
              <a:gd name="connsiteY4" fmla="*/ 1997393 h 1997393"/>
              <a:gd name="connsiteX5" fmla="*/ 188456 w 1911072"/>
              <a:gd name="connsiteY5" fmla="*/ 1044417 h 1997393"/>
              <a:gd name="connsiteX6" fmla="*/ 0 w 1911072"/>
              <a:gd name="connsiteY6" fmla="*/ 0 h 1997393"/>
              <a:gd name="connsiteX0" fmla="*/ 0 w 1911072"/>
              <a:gd name="connsiteY0" fmla="*/ 10160 h 2007553"/>
              <a:gd name="connsiteX1" fmla="*/ 1692136 w 1911072"/>
              <a:gd name="connsiteY1" fmla="*/ 0 h 2007553"/>
              <a:gd name="connsiteX2" fmla="*/ 1911072 w 1911072"/>
              <a:gd name="connsiteY2" fmla="*/ 1044417 h 2007553"/>
              <a:gd name="connsiteX3" fmla="*/ 864096 w 1911072"/>
              <a:gd name="connsiteY3" fmla="*/ 2007553 h 2007553"/>
              <a:gd name="connsiteX4" fmla="*/ 0 w 1911072"/>
              <a:gd name="connsiteY4" fmla="*/ 2007553 h 2007553"/>
              <a:gd name="connsiteX5" fmla="*/ 188456 w 1911072"/>
              <a:gd name="connsiteY5" fmla="*/ 1054577 h 2007553"/>
              <a:gd name="connsiteX6" fmla="*/ 0 w 1911072"/>
              <a:gd name="connsiteY6" fmla="*/ 10160 h 2007553"/>
              <a:gd name="connsiteX0" fmla="*/ 0 w 1911072"/>
              <a:gd name="connsiteY0" fmla="*/ 10160 h 2017713"/>
              <a:gd name="connsiteX1" fmla="*/ 1692136 w 1911072"/>
              <a:gd name="connsiteY1" fmla="*/ 0 h 2017713"/>
              <a:gd name="connsiteX2" fmla="*/ 1911072 w 1911072"/>
              <a:gd name="connsiteY2" fmla="*/ 1044417 h 2017713"/>
              <a:gd name="connsiteX3" fmla="*/ 1702296 w 1911072"/>
              <a:gd name="connsiteY3" fmla="*/ 2017713 h 2017713"/>
              <a:gd name="connsiteX4" fmla="*/ 0 w 1911072"/>
              <a:gd name="connsiteY4" fmla="*/ 2007553 h 2017713"/>
              <a:gd name="connsiteX5" fmla="*/ 188456 w 1911072"/>
              <a:gd name="connsiteY5" fmla="*/ 1054577 h 2017713"/>
              <a:gd name="connsiteX6" fmla="*/ 0 w 1911072"/>
              <a:gd name="connsiteY6" fmla="*/ 10160 h 2017713"/>
              <a:gd name="connsiteX0" fmla="*/ 0 w 1911072"/>
              <a:gd name="connsiteY0" fmla="*/ 10160 h 2093913"/>
              <a:gd name="connsiteX1" fmla="*/ 1692136 w 1911072"/>
              <a:gd name="connsiteY1" fmla="*/ 0 h 2093913"/>
              <a:gd name="connsiteX2" fmla="*/ 1911072 w 1911072"/>
              <a:gd name="connsiteY2" fmla="*/ 1044417 h 2093913"/>
              <a:gd name="connsiteX3" fmla="*/ 1702296 w 1911072"/>
              <a:gd name="connsiteY3" fmla="*/ 2017713 h 2093913"/>
              <a:gd name="connsiteX4" fmla="*/ 15240 w 1911072"/>
              <a:gd name="connsiteY4" fmla="*/ 2093913 h 2093913"/>
              <a:gd name="connsiteX5" fmla="*/ 188456 w 1911072"/>
              <a:gd name="connsiteY5" fmla="*/ 1054577 h 2093913"/>
              <a:gd name="connsiteX6" fmla="*/ 0 w 1911072"/>
              <a:gd name="connsiteY6" fmla="*/ 10160 h 2093913"/>
              <a:gd name="connsiteX0" fmla="*/ 0 w 1911072"/>
              <a:gd name="connsiteY0" fmla="*/ 10160 h 2093913"/>
              <a:gd name="connsiteX1" fmla="*/ 1692136 w 1911072"/>
              <a:gd name="connsiteY1" fmla="*/ 0 h 2093913"/>
              <a:gd name="connsiteX2" fmla="*/ 1911072 w 1911072"/>
              <a:gd name="connsiteY2" fmla="*/ 1044417 h 2093913"/>
              <a:gd name="connsiteX3" fmla="*/ 1714586 w 1911072"/>
              <a:gd name="connsiteY3" fmla="*/ 2088997 h 2093913"/>
              <a:gd name="connsiteX4" fmla="*/ 15240 w 1911072"/>
              <a:gd name="connsiteY4" fmla="*/ 2093913 h 2093913"/>
              <a:gd name="connsiteX5" fmla="*/ 188456 w 1911072"/>
              <a:gd name="connsiteY5" fmla="*/ 1054577 h 2093913"/>
              <a:gd name="connsiteX6" fmla="*/ 0 w 1911072"/>
              <a:gd name="connsiteY6" fmla="*/ 10160 h 2093913"/>
              <a:gd name="connsiteX0" fmla="*/ 0 w 1915988"/>
              <a:gd name="connsiteY0" fmla="*/ 10160 h 2093913"/>
              <a:gd name="connsiteX1" fmla="*/ 1692136 w 1915988"/>
              <a:gd name="connsiteY1" fmla="*/ 0 h 2093913"/>
              <a:gd name="connsiteX2" fmla="*/ 1915988 w 1915988"/>
              <a:gd name="connsiteY2" fmla="*/ 955927 h 2093913"/>
              <a:gd name="connsiteX3" fmla="*/ 1714586 w 1915988"/>
              <a:gd name="connsiteY3" fmla="*/ 2088997 h 2093913"/>
              <a:gd name="connsiteX4" fmla="*/ 15240 w 1915988"/>
              <a:gd name="connsiteY4" fmla="*/ 2093913 h 2093913"/>
              <a:gd name="connsiteX5" fmla="*/ 188456 w 1915988"/>
              <a:gd name="connsiteY5" fmla="*/ 1054577 h 2093913"/>
              <a:gd name="connsiteX6" fmla="*/ 0 w 1915988"/>
              <a:gd name="connsiteY6" fmla="*/ 10160 h 2093913"/>
              <a:gd name="connsiteX0" fmla="*/ 0 w 1906156"/>
              <a:gd name="connsiteY0" fmla="*/ 10160 h 2093913"/>
              <a:gd name="connsiteX1" fmla="*/ 1692136 w 1906156"/>
              <a:gd name="connsiteY1" fmla="*/ 0 h 2093913"/>
              <a:gd name="connsiteX2" fmla="*/ 1906156 w 1906156"/>
              <a:gd name="connsiteY2" fmla="*/ 948553 h 2093913"/>
              <a:gd name="connsiteX3" fmla="*/ 1714586 w 1906156"/>
              <a:gd name="connsiteY3" fmla="*/ 2088997 h 2093913"/>
              <a:gd name="connsiteX4" fmla="*/ 15240 w 1906156"/>
              <a:gd name="connsiteY4" fmla="*/ 2093913 h 2093913"/>
              <a:gd name="connsiteX5" fmla="*/ 188456 w 1906156"/>
              <a:gd name="connsiteY5" fmla="*/ 1054577 h 2093913"/>
              <a:gd name="connsiteX6" fmla="*/ 0 w 1906156"/>
              <a:gd name="connsiteY6" fmla="*/ 10160 h 2093913"/>
              <a:gd name="connsiteX0" fmla="*/ 0 w 1906156"/>
              <a:gd name="connsiteY0" fmla="*/ 209263 h 2293016"/>
              <a:gd name="connsiteX1" fmla="*/ 1716717 w 1906156"/>
              <a:gd name="connsiteY1" fmla="*/ 0 h 2293016"/>
              <a:gd name="connsiteX2" fmla="*/ 1906156 w 1906156"/>
              <a:gd name="connsiteY2" fmla="*/ 1147656 h 2293016"/>
              <a:gd name="connsiteX3" fmla="*/ 1714586 w 1906156"/>
              <a:gd name="connsiteY3" fmla="*/ 2288100 h 2293016"/>
              <a:gd name="connsiteX4" fmla="*/ 15240 w 1906156"/>
              <a:gd name="connsiteY4" fmla="*/ 2293016 h 2293016"/>
              <a:gd name="connsiteX5" fmla="*/ 188456 w 1906156"/>
              <a:gd name="connsiteY5" fmla="*/ 1253680 h 2293016"/>
              <a:gd name="connsiteX6" fmla="*/ 0 w 1906156"/>
              <a:gd name="connsiteY6" fmla="*/ 209263 h 2293016"/>
              <a:gd name="connsiteX0" fmla="*/ 0 w 1908614"/>
              <a:gd name="connsiteY0" fmla="*/ 0 h 2295147"/>
              <a:gd name="connsiteX1" fmla="*/ 1719175 w 1908614"/>
              <a:gd name="connsiteY1" fmla="*/ 2131 h 2295147"/>
              <a:gd name="connsiteX2" fmla="*/ 1908614 w 1908614"/>
              <a:gd name="connsiteY2" fmla="*/ 1149787 h 2295147"/>
              <a:gd name="connsiteX3" fmla="*/ 1717044 w 1908614"/>
              <a:gd name="connsiteY3" fmla="*/ 2290231 h 2295147"/>
              <a:gd name="connsiteX4" fmla="*/ 17698 w 1908614"/>
              <a:gd name="connsiteY4" fmla="*/ 2295147 h 2295147"/>
              <a:gd name="connsiteX5" fmla="*/ 190914 w 1908614"/>
              <a:gd name="connsiteY5" fmla="*/ 1255811 h 2295147"/>
              <a:gd name="connsiteX6" fmla="*/ 0 w 1908614"/>
              <a:gd name="connsiteY6" fmla="*/ 0 h 2295147"/>
              <a:gd name="connsiteX0" fmla="*/ 0 w 1908614"/>
              <a:gd name="connsiteY0" fmla="*/ 0 h 2295147"/>
              <a:gd name="connsiteX1" fmla="*/ 1719175 w 1908614"/>
              <a:gd name="connsiteY1" fmla="*/ 2131 h 2295147"/>
              <a:gd name="connsiteX2" fmla="*/ 1908614 w 1908614"/>
              <a:gd name="connsiteY2" fmla="*/ 1149787 h 2295147"/>
              <a:gd name="connsiteX3" fmla="*/ 1717044 w 1908614"/>
              <a:gd name="connsiteY3" fmla="*/ 2290231 h 2295147"/>
              <a:gd name="connsiteX4" fmla="*/ 17698 w 1908614"/>
              <a:gd name="connsiteY4" fmla="*/ 2295147 h 2295147"/>
              <a:gd name="connsiteX5" fmla="*/ 193372 w 1908614"/>
              <a:gd name="connsiteY5" fmla="*/ 1150114 h 2295147"/>
              <a:gd name="connsiteX6" fmla="*/ 0 w 1908614"/>
              <a:gd name="connsiteY6" fmla="*/ 0 h 2295147"/>
              <a:gd name="connsiteX0" fmla="*/ 0 w 1908614"/>
              <a:gd name="connsiteY0" fmla="*/ 0 h 2297605"/>
              <a:gd name="connsiteX1" fmla="*/ 1719175 w 1908614"/>
              <a:gd name="connsiteY1" fmla="*/ 2131 h 2297605"/>
              <a:gd name="connsiteX2" fmla="*/ 1908614 w 1908614"/>
              <a:gd name="connsiteY2" fmla="*/ 1149787 h 2297605"/>
              <a:gd name="connsiteX3" fmla="*/ 1717044 w 1908614"/>
              <a:gd name="connsiteY3" fmla="*/ 2290231 h 2297605"/>
              <a:gd name="connsiteX4" fmla="*/ 492 w 1908614"/>
              <a:gd name="connsiteY4" fmla="*/ 2297605 h 2297605"/>
              <a:gd name="connsiteX5" fmla="*/ 193372 w 1908614"/>
              <a:gd name="connsiteY5" fmla="*/ 1150114 h 2297605"/>
              <a:gd name="connsiteX6" fmla="*/ 0 w 1908614"/>
              <a:gd name="connsiteY6" fmla="*/ 0 h 2297605"/>
              <a:gd name="connsiteX0" fmla="*/ 0 w 1908614"/>
              <a:gd name="connsiteY0" fmla="*/ 0 h 2292689"/>
              <a:gd name="connsiteX1" fmla="*/ 1719175 w 1908614"/>
              <a:gd name="connsiteY1" fmla="*/ 2131 h 2292689"/>
              <a:gd name="connsiteX2" fmla="*/ 1908614 w 1908614"/>
              <a:gd name="connsiteY2" fmla="*/ 1149787 h 2292689"/>
              <a:gd name="connsiteX3" fmla="*/ 1717044 w 1908614"/>
              <a:gd name="connsiteY3" fmla="*/ 2290231 h 2292689"/>
              <a:gd name="connsiteX4" fmla="*/ 2950 w 1908614"/>
              <a:gd name="connsiteY4" fmla="*/ 2292689 h 2292689"/>
              <a:gd name="connsiteX5" fmla="*/ 193372 w 1908614"/>
              <a:gd name="connsiteY5" fmla="*/ 1150114 h 2292689"/>
              <a:gd name="connsiteX6" fmla="*/ 0 w 1908614"/>
              <a:gd name="connsiteY6" fmla="*/ 0 h 2292689"/>
              <a:gd name="connsiteX0" fmla="*/ 0 w 1908614"/>
              <a:gd name="connsiteY0" fmla="*/ 0 h 2290231"/>
              <a:gd name="connsiteX1" fmla="*/ 1719175 w 1908614"/>
              <a:gd name="connsiteY1" fmla="*/ 2131 h 2290231"/>
              <a:gd name="connsiteX2" fmla="*/ 1908614 w 1908614"/>
              <a:gd name="connsiteY2" fmla="*/ 1149787 h 2290231"/>
              <a:gd name="connsiteX3" fmla="*/ 1717044 w 1908614"/>
              <a:gd name="connsiteY3" fmla="*/ 2290231 h 2290231"/>
              <a:gd name="connsiteX4" fmla="*/ 107453 w 1908614"/>
              <a:gd name="connsiteY4" fmla="*/ 2240438 h 2290231"/>
              <a:gd name="connsiteX5" fmla="*/ 193372 w 1908614"/>
              <a:gd name="connsiteY5" fmla="*/ 1150114 h 2290231"/>
              <a:gd name="connsiteX6" fmla="*/ 0 w 1908614"/>
              <a:gd name="connsiteY6" fmla="*/ 0 h 2290231"/>
              <a:gd name="connsiteX0" fmla="*/ 0 w 1908614"/>
              <a:gd name="connsiteY0" fmla="*/ 0 h 2290512"/>
              <a:gd name="connsiteX1" fmla="*/ 1719175 w 1908614"/>
              <a:gd name="connsiteY1" fmla="*/ 2131 h 2290512"/>
              <a:gd name="connsiteX2" fmla="*/ 1908614 w 1908614"/>
              <a:gd name="connsiteY2" fmla="*/ 1149787 h 2290512"/>
              <a:gd name="connsiteX3" fmla="*/ 1717044 w 1908614"/>
              <a:gd name="connsiteY3" fmla="*/ 2290231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9175 w 1908614"/>
              <a:gd name="connsiteY1" fmla="*/ 2131 h 2290512"/>
              <a:gd name="connsiteX2" fmla="*/ 1908614 w 1908614"/>
              <a:gd name="connsiteY2" fmla="*/ 1149787 h 2290512"/>
              <a:gd name="connsiteX3" fmla="*/ 1629958 w 1908614"/>
              <a:gd name="connsiteY3" fmla="*/ 2192259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9175 w 1908614"/>
              <a:gd name="connsiteY1" fmla="*/ 2131 h 2290512"/>
              <a:gd name="connsiteX2" fmla="*/ 1908614 w 1908614"/>
              <a:gd name="connsiteY2" fmla="*/ 1149787 h 2290512"/>
              <a:gd name="connsiteX3" fmla="*/ 1725752 w 1908614"/>
              <a:gd name="connsiteY3" fmla="*/ 2290230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4821 w 1908614"/>
              <a:gd name="connsiteY1" fmla="*/ 4308 h 2290512"/>
              <a:gd name="connsiteX2" fmla="*/ 1908614 w 1908614"/>
              <a:gd name="connsiteY2" fmla="*/ 1149787 h 2290512"/>
              <a:gd name="connsiteX3" fmla="*/ 1725752 w 1908614"/>
              <a:gd name="connsiteY3" fmla="*/ 2290230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6998 w 1908614"/>
              <a:gd name="connsiteY1" fmla="*/ 2131 h 2290512"/>
              <a:gd name="connsiteX2" fmla="*/ 1908614 w 1908614"/>
              <a:gd name="connsiteY2" fmla="*/ 1149787 h 2290512"/>
              <a:gd name="connsiteX3" fmla="*/ 1725752 w 1908614"/>
              <a:gd name="connsiteY3" fmla="*/ 2290230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24942"/>
              <a:gd name="connsiteY0" fmla="*/ 0 h 2301398"/>
              <a:gd name="connsiteX1" fmla="*/ 1733326 w 1924942"/>
              <a:gd name="connsiteY1" fmla="*/ 13017 h 2301398"/>
              <a:gd name="connsiteX2" fmla="*/ 1924942 w 1924942"/>
              <a:gd name="connsiteY2" fmla="*/ 1160673 h 2301398"/>
              <a:gd name="connsiteX3" fmla="*/ 1742080 w 1924942"/>
              <a:gd name="connsiteY3" fmla="*/ 2301116 h 2301398"/>
              <a:gd name="connsiteX4" fmla="*/ 17101 w 1924942"/>
              <a:gd name="connsiteY4" fmla="*/ 2301398 h 2301398"/>
              <a:gd name="connsiteX5" fmla="*/ 209700 w 1924942"/>
              <a:gd name="connsiteY5" fmla="*/ 1161000 h 2301398"/>
              <a:gd name="connsiteX6" fmla="*/ 0 w 1924942"/>
              <a:gd name="connsiteY6" fmla="*/ 0 h 2301398"/>
              <a:gd name="connsiteX0" fmla="*/ 0 w 1924942"/>
              <a:gd name="connsiteY0" fmla="*/ 0 h 2301398"/>
              <a:gd name="connsiteX1" fmla="*/ 1733326 w 1924942"/>
              <a:gd name="connsiteY1" fmla="*/ 13017 h 2301398"/>
              <a:gd name="connsiteX2" fmla="*/ 1924942 w 1924942"/>
              <a:gd name="connsiteY2" fmla="*/ 1160673 h 2301398"/>
              <a:gd name="connsiteX3" fmla="*/ 1742080 w 1924942"/>
              <a:gd name="connsiteY3" fmla="*/ 2301116 h 2301398"/>
              <a:gd name="connsiteX4" fmla="*/ 17101 w 1924942"/>
              <a:gd name="connsiteY4" fmla="*/ 2301398 h 2301398"/>
              <a:gd name="connsiteX5" fmla="*/ 187929 w 1924942"/>
              <a:gd name="connsiteY5" fmla="*/ 1155557 h 2301398"/>
              <a:gd name="connsiteX6" fmla="*/ 0 w 1924942"/>
              <a:gd name="connsiteY6" fmla="*/ 0 h 2301398"/>
              <a:gd name="connsiteX0" fmla="*/ 0 w 1935828"/>
              <a:gd name="connsiteY0" fmla="*/ 3312 h 2288381"/>
              <a:gd name="connsiteX1" fmla="*/ 1744212 w 1935828"/>
              <a:gd name="connsiteY1" fmla="*/ 0 h 2288381"/>
              <a:gd name="connsiteX2" fmla="*/ 1935828 w 1935828"/>
              <a:gd name="connsiteY2" fmla="*/ 1147656 h 2288381"/>
              <a:gd name="connsiteX3" fmla="*/ 1752966 w 1935828"/>
              <a:gd name="connsiteY3" fmla="*/ 2288099 h 2288381"/>
              <a:gd name="connsiteX4" fmla="*/ 27987 w 1935828"/>
              <a:gd name="connsiteY4" fmla="*/ 2288381 h 2288381"/>
              <a:gd name="connsiteX5" fmla="*/ 198815 w 1935828"/>
              <a:gd name="connsiteY5" fmla="*/ 1142540 h 2288381"/>
              <a:gd name="connsiteX6" fmla="*/ 0 w 1935828"/>
              <a:gd name="connsiteY6" fmla="*/ 3312 h 2288381"/>
              <a:gd name="connsiteX0" fmla="*/ 0 w 1935828"/>
              <a:gd name="connsiteY0" fmla="*/ 3312 h 2288381"/>
              <a:gd name="connsiteX1" fmla="*/ 1744212 w 1935828"/>
              <a:gd name="connsiteY1" fmla="*/ 0 h 2288381"/>
              <a:gd name="connsiteX2" fmla="*/ 1935828 w 1935828"/>
              <a:gd name="connsiteY2" fmla="*/ 1147656 h 2288381"/>
              <a:gd name="connsiteX3" fmla="*/ 1752966 w 1935828"/>
              <a:gd name="connsiteY3" fmla="*/ 2288099 h 2288381"/>
              <a:gd name="connsiteX4" fmla="*/ 773 w 1935828"/>
              <a:gd name="connsiteY4" fmla="*/ 2288381 h 2288381"/>
              <a:gd name="connsiteX5" fmla="*/ 198815 w 1935828"/>
              <a:gd name="connsiteY5" fmla="*/ 1142540 h 2288381"/>
              <a:gd name="connsiteX6" fmla="*/ 0 w 1935828"/>
              <a:gd name="connsiteY6" fmla="*/ 3312 h 2288381"/>
              <a:gd name="connsiteX0" fmla="*/ 0 w 1935828"/>
              <a:gd name="connsiteY0" fmla="*/ 0 h 2285069"/>
              <a:gd name="connsiteX1" fmla="*/ 1741971 w 1935828"/>
              <a:gd name="connsiteY1" fmla="*/ 1170 h 2285069"/>
              <a:gd name="connsiteX2" fmla="*/ 1935828 w 1935828"/>
              <a:gd name="connsiteY2" fmla="*/ 1144344 h 2285069"/>
              <a:gd name="connsiteX3" fmla="*/ 1752966 w 1935828"/>
              <a:gd name="connsiteY3" fmla="*/ 2284787 h 2285069"/>
              <a:gd name="connsiteX4" fmla="*/ 773 w 1935828"/>
              <a:gd name="connsiteY4" fmla="*/ 2285069 h 2285069"/>
              <a:gd name="connsiteX5" fmla="*/ 198815 w 1935828"/>
              <a:gd name="connsiteY5" fmla="*/ 1139228 h 2285069"/>
              <a:gd name="connsiteX6" fmla="*/ 0 w 1935828"/>
              <a:gd name="connsiteY6" fmla="*/ 0 h 2285069"/>
              <a:gd name="connsiteX0" fmla="*/ 0 w 1935828"/>
              <a:gd name="connsiteY0" fmla="*/ 0 h 2291511"/>
              <a:gd name="connsiteX1" fmla="*/ 1741971 w 1935828"/>
              <a:gd name="connsiteY1" fmla="*/ 1170 h 2291511"/>
              <a:gd name="connsiteX2" fmla="*/ 1935828 w 1935828"/>
              <a:gd name="connsiteY2" fmla="*/ 1144344 h 2291511"/>
              <a:gd name="connsiteX3" fmla="*/ 1748484 w 1935828"/>
              <a:gd name="connsiteY3" fmla="*/ 2291511 h 2291511"/>
              <a:gd name="connsiteX4" fmla="*/ 773 w 1935828"/>
              <a:gd name="connsiteY4" fmla="*/ 2285069 h 2291511"/>
              <a:gd name="connsiteX5" fmla="*/ 198815 w 1935828"/>
              <a:gd name="connsiteY5" fmla="*/ 1139228 h 2291511"/>
              <a:gd name="connsiteX6" fmla="*/ 0 w 1935828"/>
              <a:gd name="connsiteY6" fmla="*/ 0 h 2291511"/>
              <a:gd name="connsiteX0" fmla="*/ 0 w 1935828"/>
              <a:gd name="connsiteY0" fmla="*/ 0 h 2285069"/>
              <a:gd name="connsiteX1" fmla="*/ 1741971 w 1935828"/>
              <a:gd name="connsiteY1" fmla="*/ 1170 h 2285069"/>
              <a:gd name="connsiteX2" fmla="*/ 1935828 w 1935828"/>
              <a:gd name="connsiteY2" fmla="*/ 1144344 h 2285069"/>
              <a:gd name="connsiteX3" fmla="*/ 1748484 w 1935828"/>
              <a:gd name="connsiteY3" fmla="*/ 2284787 h 2285069"/>
              <a:gd name="connsiteX4" fmla="*/ 773 w 1935828"/>
              <a:gd name="connsiteY4" fmla="*/ 2285069 h 2285069"/>
              <a:gd name="connsiteX5" fmla="*/ 198815 w 1935828"/>
              <a:gd name="connsiteY5" fmla="*/ 1139228 h 2285069"/>
              <a:gd name="connsiteX6" fmla="*/ 0 w 1935828"/>
              <a:gd name="connsiteY6" fmla="*/ 0 h 2285069"/>
              <a:gd name="connsiteX0" fmla="*/ 0 w 1935828"/>
              <a:gd name="connsiteY0" fmla="*/ 0 h 2289269"/>
              <a:gd name="connsiteX1" fmla="*/ 1741971 w 1935828"/>
              <a:gd name="connsiteY1" fmla="*/ 1170 h 2289269"/>
              <a:gd name="connsiteX2" fmla="*/ 1935828 w 1935828"/>
              <a:gd name="connsiteY2" fmla="*/ 1144344 h 2289269"/>
              <a:gd name="connsiteX3" fmla="*/ 1748484 w 1935828"/>
              <a:gd name="connsiteY3" fmla="*/ 2289269 h 2289269"/>
              <a:gd name="connsiteX4" fmla="*/ 773 w 1935828"/>
              <a:gd name="connsiteY4" fmla="*/ 2285069 h 2289269"/>
              <a:gd name="connsiteX5" fmla="*/ 198815 w 1935828"/>
              <a:gd name="connsiteY5" fmla="*/ 1139228 h 2289269"/>
              <a:gd name="connsiteX6" fmla="*/ 0 w 1935828"/>
              <a:gd name="connsiteY6" fmla="*/ 0 h 2289269"/>
              <a:gd name="connsiteX0" fmla="*/ 0 w 1935828"/>
              <a:gd name="connsiteY0" fmla="*/ 0 h 2287028"/>
              <a:gd name="connsiteX1" fmla="*/ 1741971 w 1935828"/>
              <a:gd name="connsiteY1" fmla="*/ 1170 h 2287028"/>
              <a:gd name="connsiteX2" fmla="*/ 1935828 w 1935828"/>
              <a:gd name="connsiteY2" fmla="*/ 1144344 h 2287028"/>
              <a:gd name="connsiteX3" fmla="*/ 1746243 w 1935828"/>
              <a:gd name="connsiteY3" fmla="*/ 2287028 h 2287028"/>
              <a:gd name="connsiteX4" fmla="*/ 773 w 1935828"/>
              <a:gd name="connsiteY4" fmla="*/ 2285069 h 2287028"/>
              <a:gd name="connsiteX5" fmla="*/ 198815 w 1935828"/>
              <a:gd name="connsiteY5" fmla="*/ 1139228 h 2287028"/>
              <a:gd name="connsiteX6" fmla="*/ 0 w 1935828"/>
              <a:gd name="connsiteY6" fmla="*/ 0 h 2287028"/>
              <a:gd name="connsiteX0" fmla="*/ 0 w 1942552"/>
              <a:gd name="connsiteY0" fmla="*/ 0 h 2287028"/>
              <a:gd name="connsiteX1" fmla="*/ 1741971 w 1942552"/>
              <a:gd name="connsiteY1" fmla="*/ 1170 h 2287028"/>
              <a:gd name="connsiteX2" fmla="*/ 1942552 w 1942552"/>
              <a:gd name="connsiteY2" fmla="*/ 1142103 h 2287028"/>
              <a:gd name="connsiteX3" fmla="*/ 1746243 w 1942552"/>
              <a:gd name="connsiteY3" fmla="*/ 2287028 h 2287028"/>
              <a:gd name="connsiteX4" fmla="*/ 773 w 1942552"/>
              <a:gd name="connsiteY4" fmla="*/ 2285069 h 2287028"/>
              <a:gd name="connsiteX5" fmla="*/ 198815 w 1942552"/>
              <a:gd name="connsiteY5" fmla="*/ 1139228 h 2287028"/>
              <a:gd name="connsiteX6" fmla="*/ 0 w 1942552"/>
              <a:gd name="connsiteY6" fmla="*/ 0 h 2287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42552" h="2287028">
                <a:moveTo>
                  <a:pt x="0" y="0"/>
                </a:moveTo>
                <a:lnTo>
                  <a:pt x="1741971" y="1170"/>
                </a:lnTo>
                <a:lnTo>
                  <a:pt x="1942552" y="1142103"/>
                </a:lnTo>
                <a:lnTo>
                  <a:pt x="1746243" y="2287028"/>
                </a:lnTo>
                <a:lnTo>
                  <a:pt x="773" y="2285069"/>
                </a:lnTo>
                <a:lnTo>
                  <a:pt x="198815" y="1139228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51942" rtlCol="0" anchor="t"/>
          <a:lstStyle/>
          <a:p>
            <a:pPr algn="ctr" defTabSz="1218926"/>
            <a:r>
              <a:rPr lang="en-GB" sz="4799" b="1" dirty="0">
                <a:solidFill>
                  <a:srgbClr val="FFFFFF"/>
                </a:solidFill>
              </a:rPr>
              <a:t>3,9</a:t>
            </a:r>
          </a:p>
          <a:p>
            <a:pPr algn="ctr" defTabSz="1218926"/>
            <a:r>
              <a:rPr lang="en-GB" sz="2000" b="1" dirty="0">
                <a:solidFill>
                  <a:srgbClr val="FFFFFF"/>
                </a:solidFill>
              </a:rPr>
              <a:t>MILLONES</a:t>
            </a:r>
            <a:endParaRPr lang="en-GB" sz="4799" b="1" dirty="0">
              <a:solidFill>
                <a:srgbClr val="FFFFFF"/>
              </a:solidFill>
            </a:endParaRPr>
          </a:p>
        </p:txBody>
      </p:sp>
      <p:sp>
        <p:nvSpPr>
          <p:cNvPr id="47" name="Eingekerbter Richtungspfeil 21"/>
          <p:cNvSpPr/>
          <p:nvPr/>
        </p:nvSpPr>
        <p:spPr>
          <a:xfrm>
            <a:off x="524483" y="3597874"/>
            <a:ext cx="2492651" cy="1530400"/>
          </a:xfrm>
          <a:custGeom>
            <a:avLst/>
            <a:gdLst>
              <a:gd name="connsiteX0" fmla="*/ 0 w 1728192"/>
              <a:gd name="connsiteY0" fmla="*/ 0 h 1997393"/>
              <a:gd name="connsiteX1" fmla="*/ 864096 w 1728192"/>
              <a:gd name="connsiteY1" fmla="*/ 0 h 1997393"/>
              <a:gd name="connsiteX2" fmla="*/ 1728192 w 1728192"/>
              <a:gd name="connsiteY2" fmla="*/ 998697 h 1997393"/>
              <a:gd name="connsiteX3" fmla="*/ 864096 w 1728192"/>
              <a:gd name="connsiteY3" fmla="*/ 1997393 h 1997393"/>
              <a:gd name="connsiteX4" fmla="*/ 0 w 1728192"/>
              <a:gd name="connsiteY4" fmla="*/ 1997393 h 1997393"/>
              <a:gd name="connsiteX5" fmla="*/ 864096 w 1728192"/>
              <a:gd name="connsiteY5" fmla="*/ 998697 h 1997393"/>
              <a:gd name="connsiteX6" fmla="*/ 0 w 1728192"/>
              <a:gd name="connsiteY6" fmla="*/ 0 h 1997393"/>
              <a:gd name="connsiteX0" fmla="*/ 0 w 1728192"/>
              <a:gd name="connsiteY0" fmla="*/ 0 h 1997393"/>
              <a:gd name="connsiteX1" fmla="*/ 864096 w 1728192"/>
              <a:gd name="connsiteY1" fmla="*/ 0 h 1997393"/>
              <a:gd name="connsiteX2" fmla="*/ 1728192 w 1728192"/>
              <a:gd name="connsiteY2" fmla="*/ 998697 h 1997393"/>
              <a:gd name="connsiteX3" fmla="*/ 864096 w 1728192"/>
              <a:gd name="connsiteY3" fmla="*/ 1997393 h 1997393"/>
              <a:gd name="connsiteX4" fmla="*/ 0 w 1728192"/>
              <a:gd name="connsiteY4" fmla="*/ 1997393 h 1997393"/>
              <a:gd name="connsiteX5" fmla="*/ 188456 w 1728192"/>
              <a:gd name="connsiteY5" fmla="*/ 1044417 h 1997393"/>
              <a:gd name="connsiteX6" fmla="*/ 0 w 1728192"/>
              <a:gd name="connsiteY6" fmla="*/ 0 h 1997393"/>
              <a:gd name="connsiteX0" fmla="*/ 0 w 1911072"/>
              <a:gd name="connsiteY0" fmla="*/ 0 h 1997393"/>
              <a:gd name="connsiteX1" fmla="*/ 864096 w 1911072"/>
              <a:gd name="connsiteY1" fmla="*/ 0 h 1997393"/>
              <a:gd name="connsiteX2" fmla="*/ 1911072 w 1911072"/>
              <a:gd name="connsiteY2" fmla="*/ 1034257 h 1997393"/>
              <a:gd name="connsiteX3" fmla="*/ 864096 w 1911072"/>
              <a:gd name="connsiteY3" fmla="*/ 1997393 h 1997393"/>
              <a:gd name="connsiteX4" fmla="*/ 0 w 1911072"/>
              <a:gd name="connsiteY4" fmla="*/ 1997393 h 1997393"/>
              <a:gd name="connsiteX5" fmla="*/ 188456 w 1911072"/>
              <a:gd name="connsiteY5" fmla="*/ 1044417 h 1997393"/>
              <a:gd name="connsiteX6" fmla="*/ 0 w 1911072"/>
              <a:gd name="connsiteY6" fmla="*/ 0 h 1997393"/>
              <a:gd name="connsiteX0" fmla="*/ 0 w 1911072"/>
              <a:gd name="connsiteY0" fmla="*/ 10160 h 2007553"/>
              <a:gd name="connsiteX1" fmla="*/ 1692136 w 1911072"/>
              <a:gd name="connsiteY1" fmla="*/ 0 h 2007553"/>
              <a:gd name="connsiteX2" fmla="*/ 1911072 w 1911072"/>
              <a:gd name="connsiteY2" fmla="*/ 1044417 h 2007553"/>
              <a:gd name="connsiteX3" fmla="*/ 864096 w 1911072"/>
              <a:gd name="connsiteY3" fmla="*/ 2007553 h 2007553"/>
              <a:gd name="connsiteX4" fmla="*/ 0 w 1911072"/>
              <a:gd name="connsiteY4" fmla="*/ 2007553 h 2007553"/>
              <a:gd name="connsiteX5" fmla="*/ 188456 w 1911072"/>
              <a:gd name="connsiteY5" fmla="*/ 1054577 h 2007553"/>
              <a:gd name="connsiteX6" fmla="*/ 0 w 1911072"/>
              <a:gd name="connsiteY6" fmla="*/ 10160 h 2007553"/>
              <a:gd name="connsiteX0" fmla="*/ 0 w 1911072"/>
              <a:gd name="connsiteY0" fmla="*/ 10160 h 2017713"/>
              <a:gd name="connsiteX1" fmla="*/ 1692136 w 1911072"/>
              <a:gd name="connsiteY1" fmla="*/ 0 h 2017713"/>
              <a:gd name="connsiteX2" fmla="*/ 1911072 w 1911072"/>
              <a:gd name="connsiteY2" fmla="*/ 1044417 h 2017713"/>
              <a:gd name="connsiteX3" fmla="*/ 1702296 w 1911072"/>
              <a:gd name="connsiteY3" fmla="*/ 2017713 h 2017713"/>
              <a:gd name="connsiteX4" fmla="*/ 0 w 1911072"/>
              <a:gd name="connsiteY4" fmla="*/ 2007553 h 2017713"/>
              <a:gd name="connsiteX5" fmla="*/ 188456 w 1911072"/>
              <a:gd name="connsiteY5" fmla="*/ 1054577 h 2017713"/>
              <a:gd name="connsiteX6" fmla="*/ 0 w 1911072"/>
              <a:gd name="connsiteY6" fmla="*/ 10160 h 2017713"/>
              <a:gd name="connsiteX0" fmla="*/ 0 w 1911072"/>
              <a:gd name="connsiteY0" fmla="*/ 10160 h 2093913"/>
              <a:gd name="connsiteX1" fmla="*/ 1692136 w 1911072"/>
              <a:gd name="connsiteY1" fmla="*/ 0 h 2093913"/>
              <a:gd name="connsiteX2" fmla="*/ 1911072 w 1911072"/>
              <a:gd name="connsiteY2" fmla="*/ 1044417 h 2093913"/>
              <a:gd name="connsiteX3" fmla="*/ 1702296 w 1911072"/>
              <a:gd name="connsiteY3" fmla="*/ 2017713 h 2093913"/>
              <a:gd name="connsiteX4" fmla="*/ 15240 w 1911072"/>
              <a:gd name="connsiteY4" fmla="*/ 2093913 h 2093913"/>
              <a:gd name="connsiteX5" fmla="*/ 188456 w 1911072"/>
              <a:gd name="connsiteY5" fmla="*/ 1054577 h 2093913"/>
              <a:gd name="connsiteX6" fmla="*/ 0 w 1911072"/>
              <a:gd name="connsiteY6" fmla="*/ 10160 h 2093913"/>
              <a:gd name="connsiteX0" fmla="*/ 0 w 1911072"/>
              <a:gd name="connsiteY0" fmla="*/ 10160 h 2093913"/>
              <a:gd name="connsiteX1" fmla="*/ 1692136 w 1911072"/>
              <a:gd name="connsiteY1" fmla="*/ 0 h 2093913"/>
              <a:gd name="connsiteX2" fmla="*/ 1911072 w 1911072"/>
              <a:gd name="connsiteY2" fmla="*/ 1044417 h 2093913"/>
              <a:gd name="connsiteX3" fmla="*/ 1714586 w 1911072"/>
              <a:gd name="connsiteY3" fmla="*/ 2088997 h 2093913"/>
              <a:gd name="connsiteX4" fmla="*/ 15240 w 1911072"/>
              <a:gd name="connsiteY4" fmla="*/ 2093913 h 2093913"/>
              <a:gd name="connsiteX5" fmla="*/ 188456 w 1911072"/>
              <a:gd name="connsiteY5" fmla="*/ 1054577 h 2093913"/>
              <a:gd name="connsiteX6" fmla="*/ 0 w 1911072"/>
              <a:gd name="connsiteY6" fmla="*/ 10160 h 2093913"/>
              <a:gd name="connsiteX0" fmla="*/ 0 w 1915988"/>
              <a:gd name="connsiteY0" fmla="*/ 10160 h 2093913"/>
              <a:gd name="connsiteX1" fmla="*/ 1692136 w 1915988"/>
              <a:gd name="connsiteY1" fmla="*/ 0 h 2093913"/>
              <a:gd name="connsiteX2" fmla="*/ 1915988 w 1915988"/>
              <a:gd name="connsiteY2" fmla="*/ 955927 h 2093913"/>
              <a:gd name="connsiteX3" fmla="*/ 1714586 w 1915988"/>
              <a:gd name="connsiteY3" fmla="*/ 2088997 h 2093913"/>
              <a:gd name="connsiteX4" fmla="*/ 15240 w 1915988"/>
              <a:gd name="connsiteY4" fmla="*/ 2093913 h 2093913"/>
              <a:gd name="connsiteX5" fmla="*/ 188456 w 1915988"/>
              <a:gd name="connsiteY5" fmla="*/ 1054577 h 2093913"/>
              <a:gd name="connsiteX6" fmla="*/ 0 w 1915988"/>
              <a:gd name="connsiteY6" fmla="*/ 10160 h 2093913"/>
              <a:gd name="connsiteX0" fmla="*/ 0 w 1906156"/>
              <a:gd name="connsiteY0" fmla="*/ 10160 h 2093913"/>
              <a:gd name="connsiteX1" fmla="*/ 1692136 w 1906156"/>
              <a:gd name="connsiteY1" fmla="*/ 0 h 2093913"/>
              <a:gd name="connsiteX2" fmla="*/ 1906156 w 1906156"/>
              <a:gd name="connsiteY2" fmla="*/ 948553 h 2093913"/>
              <a:gd name="connsiteX3" fmla="*/ 1714586 w 1906156"/>
              <a:gd name="connsiteY3" fmla="*/ 2088997 h 2093913"/>
              <a:gd name="connsiteX4" fmla="*/ 15240 w 1906156"/>
              <a:gd name="connsiteY4" fmla="*/ 2093913 h 2093913"/>
              <a:gd name="connsiteX5" fmla="*/ 188456 w 1906156"/>
              <a:gd name="connsiteY5" fmla="*/ 1054577 h 2093913"/>
              <a:gd name="connsiteX6" fmla="*/ 0 w 1906156"/>
              <a:gd name="connsiteY6" fmla="*/ 10160 h 2093913"/>
              <a:gd name="connsiteX0" fmla="*/ 0 w 1906156"/>
              <a:gd name="connsiteY0" fmla="*/ 209263 h 2293016"/>
              <a:gd name="connsiteX1" fmla="*/ 1716717 w 1906156"/>
              <a:gd name="connsiteY1" fmla="*/ 0 h 2293016"/>
              <a:gd name="connsiteX2" fmla="*/ 1906156 w 1906156"/>
              <a:gd name="connsiteY2" fmla="*/ 1147656 h 2293016"/>
              <a:gd name="connsiteX3" fmla="*/ 1714586 w 1906156"/>
              <a:gd name="connsiteY3" fmla="*/ 2288100 h 2293016"/>
              <a:gd name="connsiteX4" fmla="*/ 15240 w 1906156"/>
              <a:gd name="connsiteY4" fmla="*/ 2293016 h 2293016"/>
              <a:gd name="connsiteX5" fmla="*/ 188456 w 1906156"/>
              <a:gd name="connsiteY5" fmla="*/ 1253680 h 2293016"/>
              <a:gd name="connsiteX6" fmla="*/ 0 w 1906156"/>
              <a:gd name="connsiteY6" fmla="*/ 209263 h 2293016"/>
              <a:gd name="connsiteX0" fmla="*/ 0 w 1908614"/>
              <a:gd name="connsiteY0" fmla="*/ 0 h 2295147"/>
              <a:gd name="connsiteX1" fmla="*/ 1719175 w 1908614"/>
              <a:gd name="connsiteY1" fmla="*/ 2131 h 2295147"/>
              <a:gd name="connsiteX2" fmla="*/ 1908614 w 1908614"/>
              <a:gd name="connsiteY2" fmla="*/ 1149787 h 2295147"/>
              <a:gd name="connsiteX3" fmla="*/ 1717044 w 1908614"/>
              <a:gd name="connsiteY3" fmla="*/ 2290231 h 2295147"/>
              <a:gd name="connsiteX4" fmla="*/ 17698 w 1908614"/>
              <a:gd name="connsiteY4" fmla="*/ 2295147 h 2295147"/>
              <a:gd name="connsiteX5" fmla="*/ 190914 w 1908614"/>
              <a:gd name="connsiteY5" fmla="*/ 1255811 h 2295147"/>
              <a:gd name="connsiteX6" fmla="*/ 0 w 1908614"/>
              <a:gd name="connsiteY6" fmla="*/ 0 h 2295147"/>
              <a:gd name="connsiteX0" fmla="*/ 0 w 1908614"/>
              <a:gd name="connsiteY0" fmla="*/ 0 h 2295147"/>
              <a:gd name="connsiteX1" fmla="*/ 1719175 w 1908614"/>
              <a:gd name="connsiteY1" fmla="*/ 2131 h 2295147"/>
              <a:gd name="connsiteX2" fmla="*/ 1908614 w 1908614"/>
              <a:gd name="connsiteY2" fmla="*/ 1149787 h 2295147"/>
              <a:gd name="connsiteX3" fmla="*/ 1717044 w 1908614"/>
              <a:gd name="connsiteY3" fmla="*/ 2290231 h 2295147"/>
              <a:gd name="connsiteX4" fmla="*/ 17698 w 1908614"/>
              <a:gd name="connsiteY4" fmla="*/ 2295147 h 2295147"/>
              <a:gd name="connsiteX5" fmla="*/ 193372 w 1908614"/>
              <a:gd name="connsiteY5" fmla="*/ 1150114 h 2295147"/>
              <a:gd name="connsiteX6" fmla="*/ 0 w 1908614"/>
              <a:gd name="connsiteY6" fmla="*/ 0 h 2295147"/>
              <a:gd name="connsiteX0" fmla="*/ 0 w 1908614"/>
              <a:gd name="connsiteY0" fmla="*/ 0 h 2297605"/>
              <a:gd name="connsiteX1" fmla="*/ 1719175 w 1908614"/>
              <a:gd name="connsiteY1" fmla="*/ 2131 h 2297605"/>
              <a:gd name="connsiteX2" fmla="*/ 1908614 w 1908614"/>
              <a:gd name="connsiteY2" fmla="*/ 1149787 h 2297605"/>
              <a:gd name="connsiteX3" fmla="*/ 1717044 w 1908614"/>
              <a:gd name="connsiteY3" fmla="*/ 2290231 h 2297605"/>
              <a:gd name="connsiteX4" fmla="*/ 492 w 1908614"/>
              <a:gd name="connsiteY4" fmla="*/ 2297605 h 2297605"/>
              <a:gd name="connsiteX5" fmla="*/ 193372 w 1908614"/>
              <a:gd name="connsiteY5" fmla="*/ 1150114 h 2297605"/>
              <a:gd name="connsiteX6" fmla="*/ 0 w 1908614"/>
              <a:gd name="connsiteY6" fmla="*/ 0 h 2297605"/>
              <a:gd name="connsiteX0" fmla="*/ 0 w 1908614"/>
              <a:gd name="connsiteY0" fmla="*/ 0 h 2292689"/>
              <a:gd name="connsiteX1" fmla="*/ 1719175 w 1908614"/>
              <a:gd name="connsiteY1" fmla="*/ 2131 h 2292689"/>
              <a:gd name="connsiteX2" fmla="*/ 1908614 w 1908614"/>
              <a:gd name="connsiteY2" fmla="*/ 1149787 h 2292689"/>
              <a:gd name="connsiteX3" fmla="*/ 1717044 w 1908614"/>
              <a:gd name="connsiteY3" fmla="*/ 2290231 h 2292689"/>
              <a:gd name="connsiteX4" fmla="*/ 2950 w 1908614"/>
              <a:gd name="connsiteY4" fmla="*/ 2292689 h 2292689"/>
              <a:gd name="connsiteX5" fmla="*/ 193372 w 1908614"/>
              <a:gd name="connsiteY5" fmla="*/ 1150114 h 2292689"/>
              <a:gd name="connsiteX6" fmla="*/ 0 w 1908614"/>
              <a:gd name="connsiteY6" fmla="*/ 0 h 2292689"/>
              <a:gd name="connsiteX0" fmla="*/ 0 w 1908614"/>
              <a:gd name="connsiteY0" fmla="*/ 0 h 2290231"/>
              <a:gd name="connsiteX1" fmla="*/ 1719175 w 1908614"/>
              <a:gd name="connsiteY1" fmla="*/ 2131 h 2290231"/>
              <a:gd name="connsiteX2" fmla="*/ 1908614 w 1908614"/>
              <a:gd name="connsiteY2" fmla="*/ 1149787 h 2290231"/>
              <a:gd name="connsiteX3" fmla="*/ 1717044 w 1908614"/>
              <a:gd name="connsiteY3" fmla="*/ 2290231 h 2290231"/>
              <a:gd name="connsiteX4" fmla="*/ 107453 w 1908614"/>
              <a:gd name="connsiteY4" fmla="*/ 2240438 h 2290231"/>
              <a:gd name="connsiteX5" fmla="*/ 193372 w 1908614"/>
              <a:gd name="connsiteY5" fmla="*/ 1150114 h 2290231"/>
              <a:gd name="connsiteX6" fmla="*/ 0 w 1908614"/>
              <a:gd name="connsiteY6" fmla="*/ 0 h 2290231"/>
              <a:gd name="connsiteX0" fmla="*/ 0 w 1908614"/>
              <a:gd name="connsiteY0" fmla="*/ 0 h 2290512"/>
              <a:gd name="connsiteX1" fmla="*/ 1719175 w 1908614"/>
              <a:gd name="connsiteY1" fmla="*/ 2131 h 2290512"/>
              <a:gd name="connsiteX2" fmla="*/ 1908614 w 1908614"/>
              <a:gd name="connsiteY2" fmla="*/ 1149787 h 2290512"/>
              <a:gd name="connsiteX3" fmla="*/ 1717044 w 1908614"/>
              <a:gd name="connsiteY3" fmla="*/ 2290231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9175 w 1908614"/>
              <a:gd name="connsiteY1" fmla="*/ 2131 h 2290512"/>
              <a:gd name="connsiteX2" fmla="*/ 1908614 w 1908614"/>
              <a:gd name="connsiteY2" fmla="*/ 1149787 h 2290512"/>
              <a:gd name="connsiteX3" fmla="*/ 1629958 w 1908614"/>
              <a:gd name="connsiteY3" fmla="*/ 2192259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9175 w 1908614"/>
              <a:gd name="connsiteY1" fmla="*/ 2131 h 2290512"/>
              <a:gd name="connsiteX2" fmla="*/ 1908614 w 1908614"/>
              <a:gd name="connsiteY2" fmla="*/ 1149787 h 2290512"/>
              <a:gd name="connsiteX3" fmla="*/ 1725752 w 1908614"/>
              <a:gd name="connsiteY3" fmla="*/ 2290230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4821 w 1908614"/>
              <a:gd name="connsiteY1" fmla="*/ 4308 h 2290512"/>
              <a:gd name="connsiteX2" fmla="*/ 1908614 w 1908614"/>
              <a:gd name="connsiteY2" fmla="*/ 1149787 h 2290512"/>
              <a:gd name="connsiteX3" fmla="*/ 1725752 w 1908614"/>
              <a:gd name="connsiteY3" fmla="*/ 2290230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6998 w 1908614"/>
              <a:gd name="connsiteY1" fmla="*/ 2131 h 2290512"/>
              <a:gd name="connsiteX2" fmla="*/ 1908614 w 1908614"/>
              <a:gd name="connsiteY2" fmla="*/ 1149787 h 2290512"/>
              <a:gd name="connsiteX3" fmla="*/ 1725752 w 1908614"/>
              <a:gd name="connsiteY3" fmla="*/ 2290230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24942"/>
              <a:gd name="connsiteY0" fmla="*/ 0 h 2301398"/>
              <a:gd name="connsiteX1" fmla="*/ 1733326 w 1924942"/>
              <a:gd name="connsiteY1" fmla="*/ 13017 h 2301398"/>
              <a:gd name="connsiteX2" fmla="*/ 1924942 w 1924942"/>
              <a:gd name="connsiteY2" fmla="*/ 1160673 h 2301398"/>
              <a:gd name="connsiteX3" fmla="*/ 1742080 w 1924942"/>
              <a:gd name="connsiteY3" fmla="*/ 2301116 h 2301398"/>
              <a:gd name="connsiteX4" fmla="*/ 17101 w 1924942"/>
              <a:gd name="connsiteY4" fmla="*/ 2301398 h 2301398"/>
              <a:gd name="connsiteX5" fmla="*/ 209700 w 1924942"/>
              <a:gd name="connsiteY5" fmla="*/ 1161000 h 2301398"/>
              <a:gd name="connsiteX6" fmla="*/ 0 w 1924942"/>
              <a:gd name="connsiteY6" fmla="*/ 0 h 2301398"/>
              <a:gd name="connsiteX0" fmla="*/ 0 w 1924942"/>
              <a:gd name="connsiteY0" fmla="*/ 0 h 2301398"/>
              <a:gd name="connsiteX1" fmla="*/ 1733326 w 1924942"/>
              <a:gd name="connsiteY1" fmla="*/ 13017 h 2301398"/>
              <a:gd name="connsiteX2" fmla="*/ 1924942 w 1924942"/>
              <a:gd name="connsiteY2" fmla="*/ 1160673 h 2301398"/>
              <a:gd name="connsiteX3" fmla="*/ 1742080 w 1924942"/>
              <a:gd name="connsiteY3" fmla="*/ 2301116 h 2301398"/>
              <a:gd name="connsiteX4" fmla="*/ 17101 w 1924942"/>
              <a:gd name="connsiteY4" fmla="*/ 2301398 h 2301398"/>
              <a:gd name="connsiteX5" fmla="*/ 187929 w 1924942"/>
              <a:gd name="connsiteY5" fmla="*/ 1155557 h 2301398"/>
              <a:gd name="connsiteX6" fmla="*/ 0 w 1924942"/>
              <a:gd name="connsiteY6" fmla="*/ 0 h 2301398"/>
              <a:gd name="connsiteX0" fmla="*/ 0 w 1935828"/>
              <a:gd name="connsiteY0" fmla="*/ 3312 h 2288381"/>
              <a:gd name="connsiteX1" fmla="*/ 1744212 w 1935828"/>
              <a:gd name="connsiteY1" fmla="*/ 0 h 2288381"/>
              <a:gd name="connsiteX2" fmla="*/ 1935828 w 1935828"/>
              <a:gd name="connsiteY2" fmla="*/ 1147656 h 2288381"/>
              <a:gd name="connsiteX3" fmla="*/ 1752966 w 1935828"/>
              <a:gd name="connsiteY3" fmla="*/ 2288099 h 2288381"/>
              <a:gd name="connsiteX4" fmla="*/ 27987 w 1935828"/>
              <a:gd name="connsiteY4" fmla="*/ 2288381 h 2288381"/>
              <a:gd name="connsiteX5" fmla="*/ 198815 w 1935828"/>
              <a:gd name="connsiteY5" fmla="*/ 1142540 h 2288381"/>
              <a:gd name="connsiteX6" fmla="*/ 0 w 1935828"/>
              <a:gd name="connsiteY6" fmla="*/ 3312 h 2288381"/>
              <a:gd name="connsiteX0" fmla="*/ 0 w 1935828"/>
              <a:gd name="connsiteY0" fmla="*/ 3312 h 2288381"/>
              <a:gd name="connsiteX1" fmla="*/ 1744212 w 1935828"/>
              <a:gd name="connsiteY1" fmla="*/ 0 h 2288381"/>
              <a:gd name="connsiteX2" fmla="*/ 1935828 w 1935828"/>
              <a:gd name="connsiteY2" fmla="*/ 1147656 h 2288381"/>
              <a:gd name="connsiteX3" fmla="*/ 1752966 w 1935828"/>
              <a:gd name="connsiteY3" fmla="*/ 2288099 h 2288381"/>
              <a:gd name="connsiteX4" fmla="*/ 773 w 1935828"/>
              <a:gd name="connsiteY4" fmla="*/ 2288381 h 2288381"/>
              <a:gd name="connsiteX5" fmla="*/ 198815 w 1935828"/>
              <a:gd name="connsiteY5" fmla="*/ 1142540 h 2288381"/>
              <a:gd name="connsiteX6" fmla="*/ 0 w 1935828"/>
              <a:gd name="connsiteY6" fmla="*/ 3312 h 2288381"/>
              <a:gd name="connsiteX0" fmla="*/ 0 w 1935828"/>
              <a:gd name="connsiteY0" fmla="*/ 0 h 2285069"/>
              <a:gd name="connsiteX1" fmla="*/ 1741971 w 1935828"/>
              <a:gd name="connsiteY1" fmla="*/ 1170 h 2285069"/>
              <a:gd name="connsiteX2" fmla="*/ 1935828 w 1935828"/>
              <a:gd name="connsiteY2" fmla="*/ 1144344 h 2285069"/>
              <a:gd name="connsiteX3" fmla="*/ 1752966 w 1935828"/>
              <a:gd name="connsiteY3" fmla="*/ 2284787 h 2285069"/>
              <a:gd name="connsiteX4" fmla="*/ 773 w 1935828"/>
              <a:gd name="connsiteY4" fmla="*/ 2285069 h 2285069"/>
              <a:gd name="connsiteX5" fmla="*/ 198815 w 1935828"/>
              <a:gd name="connsiteY5" fmla="*/ 1139228 h 2285069"/>
              <a:gd name="connsiteX6" fmla="*/ 0 w 1935828"/>
              <a:gd name="connsiteY6" fmla="*/ 0 h 2285069"/>
              <a:gd name="connsiteX0" fmla="*/ 0 w 1935828"/>
              <a:gd name="connsiteY0" fmla="*/ 0 h 2291511"/>
              <a:gd name="connsiteX1" fmla="*/ 1741971 w 1935828"/>
              <a:gd name="connsiteY1" fmla="*/ 1170 h 2291511"/>
              <a:gd name="connsiteX2" fmla="*/ 1935828 w 1935828"/>
              <a:gd name="connsiteY2" fmla="*/ 1144344 h 2291511"/>
              <a:gd name="connsiteX3" fmla="*/ 1748484 w 1935828"/>
              <a:gd name="connsiteY3" fmla="*/ 2291511 h 2291511"/>
              <a:gd name="connsiteX4" fmla="*/ 773 w 1935828"/>
              <a:gd name="connsiteY4" fmla="*/ 2285069 h 2291511"/>
              <a:gd name="connsiteX5" fmla="*/ 198815 w 1935828"/>
              <a:gd name="connsiteY5" fmla="*/ 1139228 h 2291511"/>
              <a:gd name="connsiteX6" fmla="*/ 0 w 1935828"/>
              <a:gd name="connsiteY6" fmla="*/ 0 h 2291511"/>
              <a:gd name="connsiteX0" fmla="*/ 0 w 1935828"/>
              <a:gd name="connsiteY0" fmla="*/ 0 h 2285069"/>
              <a:gd name="connsiteX1" fmla="*/ 1741971 w 1935828"/>
              <a:gd name="connsiteY1" fmla="*/ 1170 h 2285069"/>
              <a:gd name="connsiteX2" fmla="*/ 1935828 w 1935828"/>
              <a:gd name="connsiteY2" fmla="*/ 1144344 h 2285069"/>
              <a:gd name="connsiteX3" fmla="*/ 1748484 w 1935828"/>
              <a:gd name="connsiteY3" fmla="*/ 2284787 h 2285069"/>
              <a:gd name="connsiteX4" fmla="*/ 773 w 1935828"/>
              <a:gd name="connsiteY4" fmla="*/ 2285069 h 2285069"/>
              <a:gd name="connsiteX5" fmla="*/ 198815 w 1935828"/>
              <a:gd name="connsiteY5" fmla="*/ 1139228 h 2285069"/>
              <a:gd name="connsiteX6" fmla="*/ 0 w 1935828"/>
              <a:gd name="connsiteY6" fmla="*/ 0 h 2285069"/>
              <a:gd name="connsiteX0" fmla="*/ 0 w 1935828"/>
              <a:gd name="connsiteY0" fmla="*/ 0 h 2289269"/>
              <a:gd name="connsiteX1" fmla="*/ 1741971 w 1935828"/>
              <a:gd name="connsiteY1" fmla="*/ 1170 h 2289269"/>
              <a:gd name="connsiteX2" fmla="*/ 1935828 w 1935828"/>
              <a:gd name="connsiteY2" fmla="*/ 1144344 h 2289269"/>
              <a:gd name="connsiteX3" fmla="*/ 1748484 w 1935828"/>
              <a:gd name="connsiteY3" fmla="*/ 2289269 h 2289269"/>
              <a:gd name="connsiteX4" fmla="*/ 773 w 1935828"/>
              <a:gd name="connsiteY4" fmla="*/ 2285069 h 2289269"/>
              <a:gd name="connsiteX5" fmla="*/ 198815 w 1935828"/>
              <a:gd name="connsiteY5" fmla="*/ 1139228 h 2289269"/>
              <a:gd name="connsiteX6" fmla="*/ 0 w 1935828"/>
              <a:gd name="connsiteY6" fmla="*/ 0 h 2289269"/>
              <a:gd name="connsiteX0" fmla="*/ 0 w 1935828"/>
              <a:gd name="connsiteY0" fmla="*/ 0 h 2287028"/>
              <a:gd name="connsiteX1" fmla="*/ 1741971 w 1935828"/>
              <a:gd name="connsiteY1" fmla="*/ 1170 h 2287028"/>
              <a:gd name="connsiteX2" fmla="*/ 1935828 w 1935828"/>
              <a:gd name="connsiteY2" fmla="*/ 1144344 h 2287028"/>
              <a:gd name="connsiteX3" fmla="*/ 1746243 w 1935828"/>
              <a:gd name="connsiteY3" fmla="*/ 2287028 h 2287028"/>
              <a:gd name="connsiteX4" fmla="*/ 773 w 1935828"/>
              <a:gd name="connsiteY4" fmla="*/ 2285069 h 2287028"/>
              <a:gd name="connsiteX5" fmla="*/ 198815 w 1935828"/>
              <a:gd name="connsiteY5" fmla="*/ 1139228 h 2287028"/>
              <a:gd name="connsiteX6" fmla="*/ 0 w 1935828"/>
              <a:gd name="connsiteY6" fmla="*/ 0 h 2287028"/>
              <a:gd name="connsiteX0" fmla="*/ 0 w 1942552"/>
              <a:gd name="connsiteY0" fmla="*/ 0 h 2287028"/>
              <a:gd name="connsiteX1" fmla="*/ 1741971 w 1942552"/>
              <a:gd name="connsiteY1" fmla="*/ 1170 h 2287028"/>
              <a:gd name="connsiteX2" fmla="*/ 1942552 w 1942552"/>
              <a:gd name="connsiteY2" fmla="*/ 1142103 h 2287028"/>
              <a:gd name="connsiteX3" fmla="*/ 1746243 w 1942552"/>
              <a:gd name="connsiteY3" fmla="*/ 2287028 h 2287028"/>
              <a:gd name="connsiteX4" fmla="*/ 773 w 1942552"/>
              <a:gd name="connsiteY4" fmla="*/ 2285069 h 2287028"/>
              <a:gd name="connsiteX5" fmla="*/ 198815 w 1942552"/>
              <a:gd name="connsiteY5" fmla="*/ 1139228 h 2287028"/>
              <a:gd name="connsiteX6" fmla="*/ 0 w 1942552"/>
              <a:gd name="connsiteY6" fmla="*/ 0 h 2287028"/>
              <a:gd name="connsiteX0" fmla="*/ 198042 w 1941779"/>
              <a:gd name="connsiteY0" fmla="*/ 1138058 h 2285858"/>
              <a:gd name="connsiteX1" fmla="*/ 1741198 w 1941779"/>
              <a:gd name="connsiteY1" fmla="*/ 0 h 2285858"/>
              <a:gd name="connsiteX2" fmla="*/ 1941779 w 1941779"/>
              <a:gd name="connsiteY2" fmla="*/ 1140933 h 2285858"/>
              <a:gd name="connsiteX3" fmla="*/ 1745470 w 1941779"/>
              <a:gd name="connsiteY3" fmla="*/ 2285858 h 2285858"/>
              <a:gd name="connsiteX4" fmla="*/ 0 w 1941779"/>
              <a:gd name="connsiteY4" fmla="*/ 2283899 h 2285858"/>
              <a:gd name="connsiteX5" fmla="*/ 198042 w 1941779"/>
              <a:gd name="connsiteY5" fmla="*/ 1138058 h 2285858"/>
              <a:gd name="connsiteX0" fmla="*/ 198042 w 1941779"/>
              <a:gd name="connsiteY0" fmla="*/ 0 h 1147800"/>
              <a:gd name="connsiteX1" fmla="*/ 1941779 w 1941779"/>
              <a:gd name="connsiteY1" fmla="*/ 2875 h 1147800"/>
              <a:gd name="connsiteX2" fmla="*/ 1745470 w 1941779"/>
              <a:gd name="connsiteY2" fmla="*/ 1147800 h 1147800"/>
              <a:gd name="connsiteX3" fmla="*/ 0 w 1941779"/>
              <a:gd name="connsiteY3" fmla="*/ 1145841 h 1147800"/>
              <a:gd name="connsiteX4" fmla="*/ 198042 w 1941779"/>
              <a:gd name="connsiteY4" fmla="*/ 0 h 1147800"/>
              <a:gd name="connsiteX0" fmla="*/ 198042 w 1941779"/>
              <a:gd name="connsiteY0" fmla="*/ 0 h 1147800"/>
              <a:gd name="connsiteX1" fmla="*/ 1941779 w 1941779"/>
              <a:gd name="connsiteY1" fmla="*/ 634 h 1147800"/>
              <a:gd name="connsiteX2" fmla="*/ 1745470 w 1941779"/>
              <a:gd name="connsiteY2" fmla="*/ 1147800 h 1147800"/>
              <a:gd name="connsiteX3" fmla="*/ 0 w 1941779"/>
              <a:gd name="connsiteY3" fmla="*/ 1145841 h 1147800"/>
              <a:gd name="connsiteX4" fmla="*/ 198042 w 1941779"/>
              <a:gd name="connsiteY4" fmla="*/ 0 h 11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41779" h="1147800">
                <a:moveTo>
                  <a:pt x="198042" y="0"/>
                </a:moveTo>
                <a:lnTo>
                  <a:pt x="1941779" y="634"/>
                </a:lnTo>
                <a:lnTo>
                  <a:pt x="1745470" y="1147800"/>
                </a:lnTo>
                <a:lnTo>
                  <a:pt x="0" y="1145841"/>
                </a:lnTo>
                <a:lnTo>
                  <a:pt x="198042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1942" tIns="0" rIns="251942" bIns="0" rtlCol="0" anchor="ctr"/>
          <a:lstStyle/>
          <a:p>
            <a:pPr algn="ctr" defTabSz="1218926"/>
            <a:r>
              <a:rPr lang="en-GB" b="1" dirty="0">
                <a:solidFill>
                  <a:srgbClr val="FFFFFF"/>
                </a:solidFill>
              </a:rPr>
              <a:t>CLIENTES</a:t>
            </a:r>
          </a:p>
        </p:txBody>
      </p:sp>
      <p:sp>
        <p:nvSpPr>
          <p:cNvPr id="50" name="Eingekerbter Richtungspfeil 21"/>
          <p:cNvSpPr/>
          <p:nvPr/>
        </p:nvSpPr>
        <p:spPr>
          <a:xfrm>
            <a:off x="2745429" y="2078903"/>
            <a:ext cx="2493644" cy="3049371"/>
          </a:xfrm>
          <a:custGeom>
            <a:avLst/>
            <a:gdLst>
              <a:gd name="connsiteX0" fmla="*/ 0 w 1728192"/>
              <a:gd name="connsiteY0" fmla="*/ 0 h 1997393"/>
              <a:gd name="connsiteX1" fmla="*/ 864096 w 1728192"/>
              <a:gd name="connsiteY1" fmla="*/ 0 h 1997393"/>
              <a:gd name="connsiteX2" fmla="*/ 1728192 w 1728192"/>
              <a:gd name="connsiteY2" fmla="*/ 998697 h 1997393"/>
              <a:gd name="connsiteX3" fmla="*/ 864096 w 1728192"/>
              <a:gd name="connsiteY3" fmla="*/ 1997393 h 1997393"/>
              <a:gd name="connsiteX4" fmla="*/ 0 w 1728192"/>
              <a:gd name="connsiteY4" fmla="*/ 1997393 h 1997393"/>
              <a:gd name="connsiteX5" fmla="*/ 864096 w 1728192"/>
              <a:gd name="connsiteY5" fmla="*/ 998697 h 1997393"/>
              <a:gd name="connsiteX6" fmla="*/ 0 w 1728192"/>
              <a:gd name="connsiteY6" fmla="*/ 0 h 1997393"/>
              <a:gd name="connsiteX0" fmla="*/ 0 w 1728192"/>
              <a:gd name="connsiteY0" fmla="*/ 0 h 1997393"/>
              <a:gd name="connsiteX1" fmla="*/ 864096 w 1728192"/>
              <a:gd name="connsiteY1" fmla="*/ 0 h 1997393"/>
              <a:gd name="connsiteX2" fmla="*/ 1728192 w 1728192"/>
              <a:gd name="connsiteY2" fmla="*/ 998697 h 1997393"/>
              <a:gd name="connsiteX3" fmla="*/ 864096 w 1728192"/>
              <a:gd name="connsiteY3" fmla="*/ 1997393 h 1997393"/>
              <a:gd name="connsiteX4" fmla="*/ 0 w 1728192"/>
              <a:gd name="connsiteY4" fmla="*/ 1997393 h 1997393"/>
              <a:gd name="connsiteX5" fmla="*/ 188456 w 1728192"/>
              <a:gd name="connsiteY5" fmla="*/ 1044417 h 1997393"/>
              <a:gd name="connsiteX6" fmla="*/ 0 w 1728192"/>
              <a:gd name="connsiteY6" fmla="*/ 0 h 1997393"/>
              <a:gd name="connsiteX0" fmla="*/ 0 w 1911072"/>
              <a:gd name="connsiteY0" fmla="*/ 0 h 1997393"/>
              <a:gd name="connsiteX1" fmla="*/ 864096 w 1911072"/>
              <a:gd name="connsiteY1" fmla="*/ 0 h 1997393"/>
              <a:gd name="connsiteX2" fmla="*/ 1911072 w 1911072"/>
              <a:gd name="connsiteY2" fmla="*/ 1034257 h 1997393"/>
              <a:gd name="connsiteX3" fmla="*/ 864096 w 1911072"/>
              <a:gd name="connsiteY3" fmla="*/ 1997393 h 1997393"/>
              <a:gd name="connsiteX4" fmla="*/ 0 w 1911072"/>
              <a:gd name="connsiteY4" fmla="*/ 1997393 h 1997393"/>
              <a:gd name="connsiteX5" fmla="*/ 188456 w 1911072"/>
              <a:gd name="connsiteY5" fmla="*/ 1044417 h 1997393"/>
              <a:gd name="connsiteX6" fmla="*/ 0 w 1911072"/>
              <a:gd name="connsiteY6" fmla="*/ 0 h 1997393"/>
              <a:gd name="connsiteX0" fmla="*/ 0 w 1911072"/>
              <a:gd name="connsiteY0" fmla="*/ 10160 h 2007553"/>
              <a:gd name="connsiteX1" fmla="*/ 1692136 w 1911072"/>
              <a:gd name="connsiteY1" fmla="*/ 0 h 2007553"/>
              <a:gd name="connsiteX2" fmla="*/ 1911072 w 1911072"/>
              <a:gd name="connsiteY2" fmla="*/ 1044417 h 2007553"/>
              <a:gd name="connsiteX3" fmla="*/ 864096 w 1911072"/>
              <a:gd name="connsiteY3" fmla="*/ 2007553 h 2007553"/>
              <a:gd name="connsiteX4" fmla="*/ 0 w 1911072"/>
              <a:gd name="connsiteY4" fmla="*/ 2007553 h 2007553"/>
              <a:gd name="connsiteX5" fmla="*/ 188456 w 1911072"/>
              <a:gd name="connsiteY5" fmla="*/ 1054577 h 2007553"/>
              <a:gd name="connsiteX6" fmla="*/ 0 w 1911072"/>
              <a:gd name="connsiteY6" fmla="*/ 10160 h 2007553"/>
              <a:gd name="connsiteX0" fmla="*/ 0 w 1911072"/>
              <a:gd name="connsiteY0" fmla="*/ 10160 h 2017713"/>
              <a:gd name="connsiteX1" fmla="*/ 1692136 w 1911072"/>
              <a:gd name="connsiteY1" fmla="*/ 0 h 2017713"/>
              <a:gd name="connsiteX2" fmla="*/ 1911072 w 1911072"/>
              <a:gd name="connsiteY2" fmla="*/ 1044417 h 2017713"/>
              <a:gd name="connsiteX3" fmla="*/ 1702296 w 1911072"/>
              <a:gd name="connsiteY3" fmla="*/ 2017713 h 2017713"/>
              <a:gd name="connsiteX4" fmla="*/ 0 w 1911072"/>
              <a:gd name="connsiteY4" fmla="*/ 2007553 h 2017713"/>
              <a:gd name="connsiteX5" fmla="*/ 188456 w 1911072"/>
              <a:gd name="connsiteY5" fmla="*/ 1054577 h 2017713"/>
              <a:gd name="connsiteX6" fmla="*/ 0 w 1911072"/>
              <a:gd name="connsiteY6" fmla="*/ 10160 h 2017713"/>
              <a:gd name="connsiteX0" fmla="*/ 0 w 1911072"/>
              <a:gd name="connsiteY0" fmla="*/ 10160 h 2093913"/>
              <a:gd name="connsiteX1" fmla="*/ 1692136 w 1911072"/>
              <a:gd name="connsiteY1" fmla="*/ 0 h 2093913"/>
              <a:gd name="connsiteX2" fmla="*/ 1911072 w 1911072"/>
              <a:gd name="connsiteY2" fmla="*/ 1044417 h 2093913"/>
              <a:gd name="connsiteX3" fmla="*/ 1702296 w 1911072"/>
              <a:gd name="connsiteY3" fmla="*/ 2017713 h 2093913"/>
              <a:gd name="connsiteX4" fmla="*/ 15240 w 1911072"/>
              <a:gd name="connsiteY4" fmla="*/ 2093913 h 2093913"/>
              <a:gd name="connsiteX5" fmla="*/ 188456 w 1911072"/>
              <a:gd name="connsiteY5" fmla="*/ 1054577 h 2093913"/>
              <a:gd name="connsiteX6" fmla="*/ 0 w 1911072"/>
              <a:gd name="connsiteY6" fmla="*/ 10160 h 2093913"/>
              <a:gd name="connsiteX0" fmla="*/ 0 w 1911072"/>
              <a:gd name="connsiteY0" fmla="*/ 10160 h 2093913"/>
              <a:gd name="connsiteX1" fmla="*/ 1692136 w 1911072"/>
              <a:gd name="connsiteY1" fmla="*/ 0 h 2093913"/>
              <a:gd name="connsiteX2" fmla="*/ 1911072 w 1911072"/>
              <a:gd name="connsiteY2" fmla="*/ 1044417 h 2093913"/>
              <a:gd name="connsiteX3" fmla="*/ 1714586 w 1911072"/>
              <a:gd name="connsiteY3" fmla="*/ 2088997 h 2093913"/>
              <a:gd name="connsiteX4" fmla="*/ 15240 w 1911072"/>
              <a:gd name="connsiteY4" fmla="*/ 2093913 h 2093913"/>
              <a:gd name="connsiteX5" fmla="*/ 188456 w 1911072"/>
              <a:gd name="connsiteY5" fmla="*/ 1054577 h 2093913"/>
              <a:gd name="connsiteX6" fmla="*/ 0 w 1911072"/>
              <a:gd name="connsiteY6" fmla="*/ 10160 h 2093913"/>
              <a:gd name="connsiteX0" fmla="*/ 0 w 1915988"/>
              <a:gd name="connsiteY0" fmla="*/ 10160 h 2093913"/>
              <a:gd name="connsiteX1" fmla="*/ 1692136 w 1915988"/>
              <a:gd name="connsiteY1" fmla="*/ 0 h 2093913"/>
              <a:gd name="connsiteX2" fmla="*/ 1915988 w 1915988"/>
              <a:gd name="connsiteY2" fmla="*/ 955927 h 2093913"/>
              <a:gd name="connsiteX3" fmla="*/ 1714586 w 1915988"/>
              <a:gd name="connsiteY3" fmla="*/ 2088997 h 2093913"/>
              <a:gd name="connsiteX4" fmla="*/ 15240 w 1915988"/>
              <a:gd name="connsiteY4" fmla="*/ 2093913 h 2093913"/>
              <a:gd name="connsiteX5" fmla="*/ 188456 w 1915988"/>
              <a:gd name="connsiteY5" fmla="*/ 1054577 h 2093913"/>
              <a:gd name="connsiteX6" fmla="*/ 0 w 1915988"/>
              <a:gd name="connsiteY6" fmla="*/ 10160 h 2093913"/>
              <a:gd name="connsiteX0" fmla="*/ 0 w 1906156"/>
              <a:gd name="connsiteY0" fmla="*/ 10160 h 2093913"/>
              <a:gd name="connsiteX1" fmla="*/ 1692136 w 1906156"/>
              <a:gd name="connsiteY1" fmla="*/ 0 h 2093913"/>
              <a:gd name="connsiteX2" fmla="*/ 1906156 w 1906156"/>
              <a:gd name="connsiteY2" fmla="*/ 948553 h 2093913"/>
              <a:gd name="connsiteX3" fmla="*/ 1714586 w 1906156"/>
              <a:gd name="connsiteY3" fmla="*/ 2088997 h 2093913"/>
              <a:gd name="connsiteX4" fmla="*/ 15240 w 1906156"/>
              <a:gd name="connsiteY4" fmla="*/ 2093913 h 2093913"/>
              <a:gd name="connsiteX5" fmla="*/ 188456 w 1906156"/>
              <a:gd name="connsiteY5" fmla="*/ 1054577 h 2093913"/>
              <a:gd name="connsiteX6" fmla="*/ 0 w 1906156"/>
              <a:gd name="connsiteY6" fmla="*/ 10160 h 2093913"/>
              <a:gd name="connsiteX0" fmla="*/ 0 w 1906156"/>
              <a:gd name="connsiteY0" fmla="*/ 209263 h 2293016"/>
              <a:gd name="connsiteX1" fmla="*/ 1716717 w 1906156"/>
              <a:gd name="connsiteY1" fmla="*/ 0 h 2293016"/>
              <a:gd name="connsiteX2" fmla="*/ 1906156 w 1906156"/>
              <a:gd name="connsiteY2" fmla="*/ 1147656 h 2293016"/>
              <a:gd name="connsiteX3" fmla="*/ 1714586 w 1906156"/>
              <a:gd name="connsiteY3" fmla="*/ 2288100 h 2293016"/>
              <a:gd name="connsiteX4" fmla="*/ 15240 w 1906156"/>
              <a:gd name="connsiteY4" fmla="*/ 2293016 h 2293016"/>
              <a:gd name="connsiteX5" fmla="*/ 188456 w 1906156"/>
              <a:gd name="connsiteY5" fmla="*/ 1253680 h 2293016"/>
              <a:gd name="connsiteX6" fmla="*/ 0 w 1906156"/>
              <a:gd name="connsiteY6" fmla="*/ 209263 h 2293016"/>
              <a:gd name="connsiteX0" fmla="*/ 0 w 1908614"/>
              <a:gd name="connsiteY0" fmla="*/ 0 h 2295147"/>
              <a:gd name="connsiteX1" fmla="*/ 1719175 w 1908614"/>
              <a:gd name="connsiteY1" fmla="*/ 2131 h 2295147"/>
              <a:gd name="connsiteX2" fmla="*/ 1908614 w 1908614"/>
              <a:gd name="connsiteY2" fmla="*/ 1149787 h 2295147"/>
              <a:gd name="connsiteX3" fmla="*/ 1717044 w 1908614"/>
              <a:gd name="connsiteY3" fmla="*/ 2290231 h 2295147"/>
              <a:gd name="connsiteX4" fmla="*/ 17698 w 1908614"/>
              <a:gd name="connsiteY4" fmla="*/ 2295147 h 2295147"/>
              <a:gd name="connsiteX5" fmla="*/ 190914 w 1908614"/>
              <a:gd name="connsiteY5" fmla="*/ 1255811 h 2295147"/>
              <a:gd name="connsiteX6" fmla="*/ 0 w 1908614"/>
              <a:gd name="connsiteY6" fmla="*/ 0 h 2295147"/>
              <a:gd name="connsiteX0" fmla="*/ 0 w 1908614"/>
              <a:gd name="connsiteY0" fmla="*/ 0 h 2295147"/>
              <a:gd name="connsiteX1" fmla="*/ 1719175 w 1908614"/>
              <a:gd name="connsiteY1" fmla="*/ 2131 h 2295147"/>
              <a:gd name="connsiteX2" fmla="*/ 1908614 w 1908614"/>
              <a:gd name="connsiteY2" fmla="*/ 1149787 h 2295147"/>
              <a:gd name="connsiteX3" fmla="*/ 1717044 w 1908614"/>
              <a:gd name="connsiteY3" fmla="*/ 2290231 h 2295147"/>
              <a:gd name="connsiteX4" fmla="*/ 17698 w 1908614"/>
              <a:gd name="connsiteY4" fmla="*/ 2295147 h 2295147"/>
              <a:gd name="connsiteX5" fmla="*/ 193372 w 1908614"/>
              <a:gd name="connsiteY5" fmla="*/ 1150114 h 2295147"/>
              <a:gd name="connsiteX6" fmla="*/ 0 w 1908614"/>
              <a:gd name="connsiteY6" fmla="*/ 0 h 2295147"/>
              <a:gd name="connsiteX0" fmla="*/ 0 w 1908614"/>
              <a:gd name="connsiteY0" fmla="*/ 0 h 2297605"/>
              <a:gd name="connsiteX1" fmla="*/ 1719175 w 1908614"/>
              <a:gd name="connsiteY1" fmla="*/ 2131 h 2297605"/>
              <a:gd name="connsiteX2" fmla="*/ 1908614 w 1908614"/>
              <a:gd name="connsiteY2" fmla="*/ 1149787 h 2297605"/>
              <a:gd name="connsiteX3" fmla="*/ 1717044 w 1908614"/>
              <a:gd name="connsiteY3" fmla="*/ 2290231 h 2297605"/>
              <a:gd name="connsiteX4" fmla="*/ 492 w 1908614"/>
              <a:gd name="connsiteY4" fmla="*/ 2297605 h 2297605"/>
              <a:gd name="connsiteX5" fmla="*/ 193372 w 1908614"/>
              <a:gd name="connsiteY5" fmla="*/ 1150114 h 2297605"/>
              <a:gd name="connsiteX6" fmla="*/ 0 w 1908614"/>
              <a:gd name="connsiteY6" fmla="*/ 0 h 2297605"/>
              <a:gd name="connsiteX0" fmla="*/ 0 w 1908614"/>
              <a:gd name="connsiteY0" fmla="*/ 0 h 2292689"/>
              <a:gd name="connsiteX1" fmla="*/ 1719175 w 1908614"/>
              <a:gd name="connsiteY1" fmla="*/ 2131 h 2292689"/>
              <a:gd name="connsiteX2" fmla="*/ 1908614 w 1908614"/>
              <a:gd name="connsiteY2" fmla="*/ 1149787 h 2292689"/>
              <a:gd name="connsiteX3" fmla="*/ 1717044 w 1908614"/>
              <a:gd name="connsiteY3" fmla="*/ 2290231 h 2292689"/>
              <a:gd name="connsiteX4" fmla="*/ 2950 w 1908614"/>
              <a:gd name="connsiteY4" fmla="*/ 2292689 h 2292689"/>
              <a:gd name="connsiteX5" fmla="*/ 193372 w 1908614"/>
              <a:gd name="connsiteY5" fmla="*/ 1150114 h 2292689"/>
              <a:gd name="connsiteX6" fmla="*/ 0 w 1908614"/>
              <a:gd name="connsiteY6" fmla="*/ 0 h 2292689"/>
              <a:gd name="connsiteX0" fmla="*/ 0 w 1908614"/>
              <a:gd name="connsiteY0" fmla="*/ 0 h 2290231"/>
              <a:gd name="connsiteX1" fmla="*/ 1719175 w 1908614"/>
              <a:gd name="connsiteY1" fmla="*/ 2131 h 2290231"/>
              <a:gd name="connsiteX2" fmla="*/ 1908614 w 1908614"/>
              <a:gd name="connsiteY2" fmla="*/ 1149787 h 2290231"/>
              <a:gd name="connsiteX3" fmla="*/ 1717044 w 1908614"/>
              <a:gd name="connsiteY3" fmla="*/ 2290231 h 2290231"/>
              <a:gd name="connsiteX4" fmla="*/ 107453 w 1908614"/>
              <a:gd name="connsiteY4" fmla="*/ 2240438 h 2290231"/>
              <a:gd name="connsiteX5" fmla="*/ 193372 w 1908614"/>
              <a:gd name="connsiteY5" fmla="*/ 1150114 h 2290231"/>
              <a:gd name="connsiteX6" fmla="*/ 0 w 1908614"/>
              <a:gd name="connsiteY6" fmla="*/ 0 h 2290231"/>
              <a:gd name="connsiteX0" fmla="*/ 0 w 1908614"/>
              <a:gd name="connsiteY0" fmla="*/ 0 h 2290512"/>
              <a:gd name="connsiteX1" fmla="*/ 1719175 w 1908614"/>
              <a:gd name="connsiteY1" fmla="*/ 2131 h 2290512"/>
              <a:gd name="connsiteX2" fmla="*/ 1908614 w 1908614"/>
              <a:gd name="connsiteY2" fmla="*/ 1149787 h 2290512"/>
              <a:gd name="connsiteX3" fmla="*/ 1717044 w 1908614"/>
              <a:gd name="connsiteY3" fmla="*/ 2290231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9175 w 1908614"/>
              <a:gd name="connsiteY1" fmla="*/ 2131 h 2290512"/>
              <a:gd name="connsiteX2" fmla="*/ 1908614 w 1908614"/>
              <a:gd name="connsiteY2" fmla="*/ 1149787 h 2290512"/>
              <a:gd name="connsiteX3" fmla="*/ 1629958 w 1908614"/>
              <a:gd name="connsiteY3" fmla="*/ 2192259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9175 w 1908614"/>
              <a:gd name="connsiteY1" fmla="*/ 2131 h 2290512"/>
              <a:gd name="connsiteX2" fmla="*/ 1908614 w 1908614"/>
              <a:gd name="connsiteY2" fmla="*/ 1149787 h 2290512"/>
              <a:gd name="connsiteX3" fmla="*/ 1725752 w 1908614"/>
              <a:gd name="connsiteY3" fmla="*/ 2290230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4821 w 1908614"/>
              <a:gd name="connsiteY1" fmla="*/ 4308 h 2290512"/>
              <a:gd name="connsiteX2" fmla="*/ 1908614 w 1908614"/>
              <a:gd name="connsiteY2" fmla="*/ 1149787 h 2290512"/>
              <a:gd name="connsiteX3" fmla="*/ 1725752 w 1908614"/>
              <a:gd name="connsiteY3" fmla="*/ 2290230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6998 w 1908614"/>
              <a:gd name="connsiteY1" fmla="*/ 2131 h 2290512"/>
              <a:gd name="connsiteX2" fmla="*/ 1908614 w 1908614"/>
              <a:gd name="connsiteY2" fmla="*/ 1149787 h 2290512"/>
              <a:gd name="connsiteX3" fmla="*/ 1725752 w 1908614"/>
              <a:gd name="connsiteY3" fmla="*/ 2290230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24942"/>
              <a:gd name="connsiteY0" fmla="*/ 0 h 2301398"/>
              <a:gd name="connsiteX1" fmla="*/ 1733326 w 1924942"/>
              <a:gd name="connsiteY1" fmla="*/ 13017 h 2301398"/>
              <a:gd name="connsiteX2" fmla="*/ 1924942 w 1924942"/>
              <a:gd name="connsiteY2" fmla="*/ 1160673 h 2301398"/>
              <a:gd name="connsiteX3" fmla="*/ 1742080 w 1924942"/>
              <a:gd name="connsiteY3" fmla="*/ 2301116 h 2301398"/>
              <a:gd name="connsiteX4" fmla="*/ 17101 w 1924942"/>
              <a:gd name="connsiteY4" fmla="*/ 2301398 h 2301398"/>
              <a:gd name="connsiteX5" fmla="*/ 209700 w 1924942"/>
              <a:gd name="connsiteY5" fmla="*/ 1161000 h 2301398"/>
              <a:gd name="connsiteX6" fmla="*/ 0 w 1924942"/>
              <a:gd name="connsiteY6" fmla="*/ 0 h 2301398"/>
              <a:gd name="connsiteX0" fmla="*/ 0 w 1924942"/>
              <a:gd name="connsiteY0" fmla="*/ 0 h 2301398"/>
              <a:gd name="connsiteX1" fmla="*/ 1733326 w 1924942"/>
              <a:gd name="connsiteY1" fmla="*/ 13017 h 2301398"/>
              <a:gd name="connsiteX2" fmla="*/ 1924942 w 1924942"/>
              <a:gd name="connsiteY2" fmla="*/ 1160673 h 2301398"/>
              <a:gd name="connsiteX3" fmla="*/ 1742080 w 1924942"/>
              <a:gd name="connsiteY3" fmla="*/ 2301116 h 2301398"/>
              <a:gd name="connsiteX4" fmla="*/ 17101 w 1924942"/>
              <a:gd name="connsiteY4" fmla="*/ 2301398 h 2301398"/>
              <a:gd name="connsiteX5" fmla="*/ 187929 w 1924942"/>
              <a:gd name="connsiteY5" fmla="*/ 1155557 h 2301398"/>
              <a:gd name="connsiteX6" fmla="*/ 0 w 1924942"/>
              <a:gd name="connsiteY6" fmla="*/ 0 h 2301398"/>
              <a:gd name="connsiteX0" fmla="*/ 0 w 1935828"/>
              <a:gd name="connsiteY0" fmla="*/ 3312 h 2288381"/>
              <a:gd name="connsiteX1" fmla="*/ 1744212 w 1935828"/>
              <a:gd name="connsiteY1" fmla="*/ 0 h 2288381"/>
              <a:gd name="connsiteX2" fmla="*/ 1935828 w 1935828"/>
              <a:gd name="connsiteY2" fmla="*/ 1147656 h 2288381"/>
              <a:gd name="connsiteX3" fmla="*/ 1752966 w 1935828"/>
              <a:gd name="connsiteY3" fmla="*/ 2288099 h 2288381"/>
              <a:gd name="connsiteX4" fmla="*/ 27987 w 1935828"/>
              <a:gd name="connsiteY4" fmla="*/ 2288381 h 2288381"/>
              <a:gd name="connsiteX5" fmla="*/ 198815 w 1935828"/>
              <a:gd name="connsiteY5" fmla="*/ 1142540 h 2288381"/>
              <a:gd name="connsiteX6" fmla="*/ 0 w 1935828"/>
              <a:gd name="connsiteY6" fmla="*/ 3312 h 2288381"/>
              <a:gd name="connsiteX0" fmla="*/ 0 w 1935828"/>
              <a:gd name="connsiteY0" fmla="*/ 3312 h 2288381"/>
              <a:gd name="connsiteX1" fmla="*/ 1744212 w 1935828"/>
              <a:gd name="connsiteY1" fmla="*/ 0 h 2288381"/>
              <a:gd name="connsiteX2" fmla="*/ 1935828 w 1935828"/>
              <a:gd name="connsiteY2" fmla="*/ 1147656 h 2288381"/>
              <a:gd name="connsiteX3" fmla="*/ 1752966 w 1935828"/>
              <a:gd name="connsiteY3" fmla="*/ 2288099 h 2288381"/>
              <a:gd name="connsiteX4" fmla="*/ 773 w 1935828"/>
              <a:gd name="connsiteY4" fmla="*/ 2288381 h 2288381"/>
              <a:gd name="connsiteX5" fmla="*/ 198815 w 1935828"/>
              <a:gd name="connsiteY5" fmla="*/ 1142540 h 2288381"/>
              <a:gd name="connsiteX6" fmla="*/ 0 w 1935828"/>
              <a:gd name="connsiteY6" fmla="*/ 3312 h 2288381"/>
              <a:gd name="connsiteX0" fmla="*/ 0 w 1935828"/>
              <a:gd name="connsiteY0" fmla="*/ 0 h 2285069"/>
              <a:gd name="connsiteX1" fmla="*/ 1741971 w 1935828"/>
              <a:gd name="connsiteY1" fmla="*/ 1170 h 2285069"/>
              <a:gd name="connsiteX2" fmla="*/ 1935828 w 1935828"/>
              <a:gd name="connsiteY2" fmla="*/ 1144344 h 2285069"/>
              <a:gd name="connsiteX3" fmla="*/ 1752966 w 1935828"/>
              <a:gd name="connsiteY3" fmla="*/ 2284787 h 2285069"/>
              <a:gd name="connsiteX4" fmla="*/ 773 w 1935828"/>
              <a:gd name="connsiteY4" fmla="*/ 2285069 h 2285069"/>
              <a:gd name="connsiteX5" fmla="*/ 198815 w 1935828"/>
              <a:gd name="connsiteY5" fmla="*/ 1139228 h 2285069"/>
              <a:gd name="connsiteX6" fmla="*/ 0 w 1935828"/>
              <a:gd name="connsiteY6" fmla="*/ 0 h 2285069"/>
              <a:gd name="connsiteX0" fmla="*/ 0 w 1935828"/>
              <a:gd name="connsiteY0" fmla="*/ 0 h 2291511"/>
              <a:gd name="connsiteX1" fmla="*/ 1741971 w 1935828"/>
              <a:gd name="connsiteY1" fmla="*/ 1170 h 2291511"/>
              <a:gd name="connsiteX2" fmla="*/ 1935828 w 1935828"/>
              <a:gd name="connsiteY2" fmla="*/ 1144344 h 2291511"/>
              <a:gd name="connsiteX3" fmla="*/ 1748484 w 1935828"/>
              <a:gd name="connsiteY3" fmla="*/ 2291511 h 2291511"/>
              <a:gd name="connsiteX4" fmla="*/ 773 w 1935828"/>
              <a:gd name="connsiteY4" fmla="*/ 2285069 h 2291511"/>
              <a:gd name="connsiteX5" fmla="*/ 198815 w 1935828"/>
              <a:gd name="connsiteY5" fmla="*/ 1139228 h 2291511"/>
              <a:gd name="connsiteX6" fmla="*/ 0 w 1935828"/>
              <a:gd name="connsiteY6" fmla="*/ 0 h 2291511"/>
              <a:gd name="connsiteX0" fmla="*/ 0 w 1935828"/>
              <a:gd name="connsiteY0" fmla="*/ 0 h 2285069"/>
              <a:gd name="connsiteX1" fmla="*/ 1741971 w 1935828"/>
              <a:gd name="connsiteY1" fmla="*/ 1170 h 2285069"/>
              <a:gd name="connsiteX2" fmla="*/ 1935828 w 1935828"/>
              <a:gd name="connsiteY2" fmla="*/ 1144344 h 2285069"/>
              <a:gd name="connsiteX3" fmla="*/ 1748484 w 1935828"/>
              <a:gd name="connsiteY3" fmla="*/ 2284787 h 2285069"/>
              <a:gd name="connsiteX4" fmla="*/ 773 w 1935828"/>
              <a:gd name="connsiteY4" fmla="*/ 2285069 h 2285069"/>
              <a:gd name="connsiteX5" fmla="*/ 198815 w 1935828"/>
              <a:gd name="connsiteY5" fmla="*/ 1139228 h 2285069"/>
              <a:gd name="connsiteX6" fmla="*/ 0 w 1935828"/>
              <a:gd name="connsiteY6" fmla="*/ 0 h 2285069"/>
              <a:gd name="connsiteX0" fmla="*/ 0 w 1935828"/>
              <a:gd name="connsiteY0" fmla="*/ 0 h 2289269"/>
              <a:gd name="connsiteX1" fmla="*/ 1741971 w 1935828"/>
              <a:gd name="connsiteY1" fmla="*/ 1170 h 2289269"/>
              <a:gd name="connsiteX2" fmla="*/ 1935828 w 1935828"/>
              <a:gd name="connsiteY2" fmla="*/ 1144344 h 2289269"/>
              <a:gd name="connsiteX3" fmla="*/ 1748484 w 1935828"/>
              <a:gd name="connsiteY3" fmla="*/ 2289269 h 2289269"/>
              <a:gd name="connsiteX4" fmla="*/ 773 w 1935828"/>
              <a:gd name="connsiteY4" fmla="*/ 2285069 h 2289269"/>
              <a:gd name="connsiteX5" fmla="*/ 198815 w 1935828"/>
              <a:gd name="connsiteY5" fmla="*/ 1139228 h 2289269"/>
              <a:gd name="connsiteX6" fmla="*/ 0 w 1935828"/>
              <a:gd name="connsiteY6" fmla="*/ 0 h 2289269"/>
              <a:gd name="connsiteX0" fmla="*/ 0 w 1935828"/>
              <a:gd name="connsiteY0" fmla="*/ 0 h 2287028"/>
              <a:gd name="connsiteX1" fmla="*/ 1741971 w 1935828"/>
              <a:gd name="connsiteY1" fmla="*/ 1170 h 2287028"/>
              <a:gd name="connsiteX2" fmla="*/ 1935828 w 1935828"/>
              <a:gd name="connsiteY2" fmla="*/ 1144344 h 2287028"/>
              <a:gd name="connsiteX3" fmla="*/ 1746243 w 1935828"/>
              <a:gd name="connsiteY3" fmla="*/ 2287028 h 2287028"/>
              <a:gd name="connsiteX4" fmla="*/ 773 w 1935828"/>
              <a:gd name="connsiteY4" fmla="*/ 2285069 h 2287028"/>
              <a:gd name="connsiteX5" fmla="*/ 198815 w 1935828"/>
              <a:gd name="connsiteY5" fmla="*/ 1139228 h 2287028"/>
              <a:gd name="connsiteX6" fmla="*/ 0 w 1935828"/>
              <a:gd name="connsiteY6" fmla="*/ 0 h 2287028"/>
              <a:gd name="connsiteX0" fmla="*/ 0 w 1942552"/>
              <a:gd name="connsiteY0" fmla="*/ 0 h 2287028"/>
              <a:gd name="connsiteX1" fmla="*/ 1741971 w 1942552"/>
              <a:gd name="connsiteY1" fmla="*/ 1170 h 2287028"/>
              <a:gd name="connsiteX2" fmla="*/ 1942552 w 1942552"/>
              <a:gd name="connsiteY2" fmla="*/ 1142103 h 2287028"/>
              <a:gd name="connsiteX3" fmla="*/ 1746243 w 1942552"/>
              <a:gd name="connsiteY3" fmla="*/ 2287028 h 2287028"/>
              <a:gd name="connsiteX4" fmla="*/ 773 w 1942552"/>
              <a:gd name="connsiteY4" fmla="*/ 2285069 h 2287028"/>
              <a:gd name="connsiteX5" fmla="*/ 198815 w 1942552"/>
              <a:gd name="connsiteY5" fmla="*/ 1139228 h 2287028"/>
              <a:gd name="connsiteX6" fmla="*/ 0 w 1942552"/>
              <a:gd name="connsiteY6" fmla="*/ 0 h 2287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42552" h="2287028">
                <a:moveTo>
                  <a:pt x="0" y="0"/>
                </a:moveTo>
                <a:lnTo>
                  <a:pt x="1741971" y="1170"/>
                </a:lnTo>
                <a:lnTo>
                  <a:pt x="1942552" y="1142103"/>
                </a:lnTo>
                <a:lnTo>
                  <a:pt x="1746243" y="2287028"/>
                </a:lnTo>
                <a:lnTo>
                  <a:pt x="773" y="2285069"/>
                </a:lnTo>
                <a:lnTo>
                  <a:pt x="198815" y="1139228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51942" rtlCol="0" anchor="t"/>
          <a:lstStyle/>
          <a:p>
            <a:pPr algn="ctr" defTabSz="1218926"/>
            <a:r>
              <a:rPr lang="en-GB" sz="4799" b="1" dirty="0">
                <a:solidFill>
                  <a:srgbClr val="FFFFFF"/>
                </a:solidFill>
              </a:rPr>
              <a:t>6,7</a:t>
            </a:r>
          </a:p>
          <a:p>
            <a:pPr lvl="0" algn="ctr" defTabSz="1218926"/>
            <a:r>
              <a:rPr lang="en-GB" sz="2000" b="1" dirty="0">
                <a:solidFill>
                  <a:srgbClr val="FFFFFF"/>
                </a:solidFill>
              </a:rPr>
              <a:t>MILLONES</a:t>
            </a:r>
            <a:endParaRPr lang="en-GB" sz="4799" b="1" dirty="0">
              <a:solidFill>
                <a:srgbClr val="FFFFFF"/>
              </a:solidFill>
            </a:endParaRPr>
          </a:p>
          <a:p>
            <a:pPr algn="ctr" defTabSz="1218926"/>
            <a:endParaRPr lang="en-GB" sz="4799" b="1" dirty="0">
              <a:solidFill>
                <a:srgbClr val="FFFFFF"/>
              </a:solidFill>
            </a:endParaRPr>
          </a:p>
        </p:txBody>
      </p:sp>
      <p:sp>
        <p:nvSpPr>
          <p:cNvPr id="51" name="Eingekerbter Richtungspfeil 21"/>
          <p:cNvSpPr/>
          <p:nvPr/>
        </p:nvSpPr>
        <p:spPr>
          <a:xfrm>
            <a:off x="2746421" y="3597874"/>
            <a:ext cx="2492651" cy="1530400"/>
          </a:xfrm>
          <a:custGeom>
            <a:avLst/>
            <a:gdLst>
              <a:gd name="connsiteX0" fmla="*/ 0 w 1728192"/>
              <a:gd name="connsiteY0" fmla="*/ 0 h 1997393"/>
              <a:gd name="connsiteX1" fmla="*/ 864096 w 1728192"/>
              <a:gd name="connsiteY1" fmla="*/ 0 h 1997393"/>
              <a:gd name="connsiteX2" fmla="*/ 1728192 w 1728192"/>
              <a:gd name="connsiteY2" fmla="*/ 998697 h 1997393"/>
              <a:gd name="connsiteX3" fmla="*/ 864096 w 1728192"/>
              <a:gd name="connsiteY3" fmla="*/ 1997393 h 1997393"/>
              <a:gd name="connsiteX4" fmla="*/ 0 w 1728192"/>
              <a:gd name="connsiteY4" fmla="*/ 1997393 h 1997393"/>
              <a:gd name="connsiteX5" fmla="*/ 864096 w 1728192"/>
              <a:gd name="connsiteY5" fmla="*/ 998697 h 1997393"/>
              <a:gd name="connsiteX6" fmla="*/ 0 w 1728192"/>
              <a:gd name="connsiteY6" fmla="*/ 0 h 1997393"/>
              <a:gd name="connsiteX0" fmla="*/ 0 w 1728192"/>
              <a:gd name="connsiteY0" fmla="*/ 0 h 1997393"/>
              <a:gd name="connsiteX1" fmla="*/ 864096 w 1728192"/>
              <a:gd name="connsiteY1" fmla="*/ 0 h 1997393"/>
              <a:gd name="connsiteX2" fmla="*/ 1728192 w 1728192"/>
              <a:gd name="connsiteY2" fmla="*/ 998697 h 1997393"/>
              <a:gd name="connsiteX3" fmla="*/ 864096 w 1728192"/>
              <a:gd name="connsiteY3" fmla="*/ 1997393 h 1997393"/>
              <a:gd name="connsiteX4" fmla="*/ 0 w 1728192"/>
              <a:gd name="connsiteY4" fmla="*/ 1997393 h 1997393"/>
              <a:gd name="connsiteX5" fmla="*/ 188456 w 1728192"/>
              <a:gd name="connsiteY5" fmla="*/ 1044417 h 1997393"/>
              <a:gd name="connsiteX6" fmla="*/ 0 w 1728192"/>
              <a:gd name="connsiteY6" fmla="*/ 0 h 1997393"/>
              <a:gd name="connsiteX0" fmla="*/ 0 w 1911072"/>
              <a:gd name="connsiteY0" fmla="*/ 0 h 1997393"/>
              <a:gd name="connsiteX1" fmla="*/ 864096 w 1911072"/>
              <a:gd name="connsiteY1" fmla="*/ 0 h 1997393"/>
              <a:gd name="connsiteX2" fmla="*/ 1911072 w 1911072"/>
              <a:gd name="connsiteY2" fmla="*/ 1034257 h 1997393"/>
              <a:gd name="connsiteX3" fmla="*/ 864096 w 1911072"/>
              <a:gd name="connsiteY3" fmla="*/ 1997393 h 1997393"/>
              <a:gd name="connsiteX4" fmla="*/ 0 w 1911072"/>
              <a:gd name="connsiteY4" fmla="*/ 1997393 h 1997393"/>
              <a:gd name="connsiteX5" fmla="*/ 188456 w 1911072"/>
              <a:gd name="connsiteY5" fmla="*/ 1044417 h 1997393"/>
              <a:gd name="connsiteX6" fmla="*/ 0 w 1911072"/>
              <a:gd name="connsiteY6" fmla="*/ 0 h 1997393"/>
              <a:gd name="connsiteX0" fmla="*/ 0 w 1911072"/>
              <a:gd name="connsiteY0" fmla="*/ 10160 h 2007553"/>
              <a:gd name="connsiteX1" fmla="*/ 1692136 w 1911072"/>
              <a:gd name="connsiteY1" fmla="*/ 0 h 2007553"/>
              <a:gd name="connsiteX2" fmla="*/ 1911072 w 1911072"/>
              <a:gd name="connsiteY2" fmla="*/ 1044417 h 2007553"/>
              <a:gd name="connsiteX3" fmla="*/ 864096 w 1911072"/>
              <a:gd name="connsiteY3" fmla="*/ 2007553 h 2007553"/>
              <a:gd name="connsiteX4" fmla="*/ 0 w 1911072"/>
              <a:gd name="connsiteY4" fmla="*/ 2007553 h 2007553"/>
              <a:gd name="connsiteX5" fmla="*/ 188456 w 1911072"/>
              <a:gd name="connsiteY5" fmla="*/ 1054577 h 2007553"/>
              <a:gd name="connsiteX6" fmla="*/ 0 w 1911072"/>
              <a:gd name="connsiteY6" fmla="*/ 10160 h 2007553"/>
              <a:gd name="connsiteX0" fmla="*/ 0 w 1911072"/>
              <a:gd name="connsiteY0" fmla="*/ 10160 h 2017713"/>
              <a:gd name="connsiteX1" fmla="*/ 1692136 w 1911072"/>
              <a:gd name="connsiteY1" fmla="*/ 0 h 2017713"/>
              <a:gd name="connsiteX2" fmla="*/ 1911072 w 1911072"/>
              <a:gd name="connsiteY2" fmla="*/ 1044417 h 2017713"/>
              <a:gd name="connsiteX3" fmla="*/ 1702296 w 1911072"/>
              <a:gd name="connsiteY3" fmla="*/ 2017713 h 2017713"/>
              <a:gd name="connsiteX4" fmla="*/ 0 w 1911072"/>
              <a:gd name="connsiteY4" fmla="*/ 2007553 h 2017713"/>
              <a:gd name="connsiteX5" fmla="*/ 188456 w 1911072"/>
              <a:gd name="connsiteY5" fmla="*/ 1054577 h 2017713"/>
              <a:gd name="connsiteX6" fmla="*/ 0 w 1911072"/>
              <a:gd name="connsiteY6" fmla="*/ 10160 h 2017713"/>
              <a:gd name="connsiteX0" fmla="*/ 0 w 1911072"/>
              <a:gd name="connsiteY0" fmla="*/ 10160 h 2093913"/>
              <a:gd name="connsiteX1" fmla="*/ 1692136 w 1911072"/>
              <a:gd name="connsiteY1" fmla="*/ 0 h 2093913"/>
              <a:gd name="connsiteX2" fmla="*/ 1911072 w 1911072"/>
              <a:gd name="connsiteY2" fmla="*/ 1044417 h 2093913"/>
              <a:gd name="connsiteX3" fmla="*/ 1702296 w 1911072"/>
              <a:gd name="connsiteY3" fmla="*/ 2017713 h 2093913"/>
              <a:gd name="connsiteX4" fmla="*/ 15240 w 1911072"/>
              <a:gd name="connsiteY4" fmla="*/ 2093913 h 2093913"/>
              <a:gd name="connsiteX5" fmla="*/ 188456 w 1911072"/>
              <a:gd name="connsiteY5" fmla="*/ 1054577 h 2093913"/>
              <a:gd name="connsiteX6" fmla="*/ 0 w 1911072"/>
              <a:gd name="connsiteY6" fmla="*/ 10160 h 2093913"/>
              <a:gd name="connsiteX0" fmla="*/ 0 w 1911072"/>
              <a:gd name="connsiteY0" fmla="*/ 10160 h 2093913"/>
              <a:gd name="connsiteX1" fmla="*/ 1692136 w 1911072"/>
              <a:gd name="connsiteY1" fmla="*/ 0 h 2093913"/>
              <a:gd name="connsiteX2" fmla="*/ 1911072 w 1911072"/>
              <a:gd name="connsiteY2" fmla="*/ 1044417 h 2093913"/>
              <a:gd name="connsiteX3" fmla="*/ 1714586 w 1911072"/>
              <a:gd name="connsiteY3" fmla="*/ 2088997 h 2093913"/>
              <a:gd name="connsiteX4" fmla="*/ 15240 w 1911072"/>
              <a:gd name="connsiteY4" fmla="*/ 2093913 h 2093913"/>
              <a:gd name="connsiteX5" fmla="*/ 188456 w 1911072"/>
              <a:gd name="connsiteY5" fmla="*/ 1054577 h 2093913"/>
              <a:gd name="connsiteX6" fmla="*/ 0 w 1911072"/>
              <a:gd name="connsiteY6" fmla="*/ 10160 h 2093913"/>
              <a:gd name="connsiteX0" fmla="*/ 0 w 1915988"/>
              <a:gd name="connsiteY0" fmla="*/ 10160 h 2093913"/>
              <a:gd name="connsiteX1" fmla="*/ 1692136 w 1915988"/>
              <a:gd name="connsiteY1" fmla="*/ 0 h 2093913"/>
              <a:gd name="connsiteX2" fmla="*/ 1915988 w 1915988"/>
              <a:gd name="connsiteY2" fmla="*/ 955927 h 2093913"/>
              <a:gd name="connsiteX3" fmla="*/ 1714586 w 1915988"/>
              <a:gd name="connsiteY3" fmla="*/ 2088997 h 2093913"/>
              <a:gd name="connsiteX4" fmla="*/ 15240 w 1915988"/>
              <a:gd name="connsiteY4" fmla="*/ 2093913 h 2093913"/>
              <a:gd name="connsiteX5" fmla="*/ 188456 w 1915988"/>
              <a:gd name="connsiteY5" fmla="*/ 1054577 h 2093913"/>
              <a:gd name="connsiteX6" fmla="*/ 0 w 1915988"/>
              <a:gd name="connsiteY6" fmla="*/ 10160 h 2093913"/>
              <a:gd name="connsiteX0" fmla="*/ 0 w 1906156"/>
              <a:gd name="connsiteY0" fmla="*/ 10160 h 2093913"/>
              <a:gd name="connsiteX1" fmla="*/ 1692136 w 1906156"/>
              <a:gd name="connsiteY1" fmla="*/ 0 h 2093913"/>
              <a:gd name="connsiteX2" fmla="*/ 1906156 w 1906156"/>
              <a:gd name="connsiteY2" fmla="*/ 948553 h 2093913"/>
              <a:gd name="connsiteX3" fmla="*/ 1714586 w 1906156"/>
              <a:gd name="connsiteY3" fmla="*/ 2088997 h 2093913"/>
              <a:gd name="connsiteX4" fmla="*/ 15240 w 1906156"/>
              <a:gd name="connsiteY4" fmla="*/ 2093913 h 2093913"/>
              <a:gd name="connsiteX5" fmla="*/ 188456 w 1906156"/>
              <a:gd name="connsiteY5" fmla="*/ 1054577 h 2093913"/>
              <a:gd name="connsiteX6" fmla="*/ 0 w 1906156"/>
              <a:gd name="connsiteY6" fmla="*/ 10160 h 2093913"/>
              <a:gd name="connsiteX0" fmla="*/ 0 w 1906156"/>
              <a:gd name="connsiteY0" fmla="*/ 209263 h 2293016"/>
              <a:gd name="connsiteX1" fmla="*/ 1716717 w 1906156"/>
              <a:gd name="connsiteY1" fmla="*/ 0 h 2293016"/>
              <a:gd name="connsiteX2" fmla="*/ 1906156 w 1906156"/>
              <a:gd name="connsiteY2" fmla="*/ 1147656 h 2293016"/>
              <a:gd name="connsiteX3" fmla="*/ 1714586 w 1906156"/>
              <a:gd name="connsiteY3" fmla="*/ 2288100 h 2293016"/>
              <a:gd name="connsiteX4" fmla="*/ 15240 w 1906156"/>
              <a:gd name="connsiteY4" fmla="*/ 2293016 h 2293016"/>
              <a:gd name="connsiteX5" fmla="*/ 188456 w 1906156"/>
              <a:gd name="connsiteY5" fmla="*/ 1253680 h 2293016"/>
              <a:gd name="connsiteX6" fmla="*/ 0 w 1906156"/>
              <a:gd name="connsiteY6" fmla="*/ 209263 h 2293016"/>
              <a:gd name="connsiteX0" fmla="*/ 0 w 1908614"/>
              <a:gd name="connsiteY0" fmla="*/ 0 h 2295147"/>
              <a:gd name="connsiteX1" fmla="*/ 1719175 w 1908614"/>
              <a:gd name="connsiteY1" fmla="*/ 2131 h 2295147"/>
              <a:gd name="connsiteX2" fmla="*/ 1908614 w 1908614"/>
              <a:gd name="connsiteY2" fmla="*/ 1149787 h 2295147"/>
              <a:gd name="connsiteX3" fmla="*/ 1717044 w 1908614"/>
              <a:gd name="connsiteY3" fmla="*/ 2290231 h 2295147"/>
              <a:gd name="connsiteX4" fmla="*/ 17698 w 1908614"/>
              <a:gd name="connsiteY4" fmla="*/ 2295147 h 2295147"/>
              <a:gd name="connsiteX5" fmla="*/ 190914 w 1908614"/>
              <a:gd name="connsiteY5" fmla="*/ 1255811 h 2295147"/>
              <a:gd name="connsiteX6" fmla="*/ 0 w 1908614"/>
              <a:gd name="connsiteY6" fmla="*/ 0 h 2295147"/>
              <a:gd name="connsiteX0" fmla="*/ 0 w 1908614"/>
              <a:gd name="connsiteY0" fmla="*/ 0 h 2295147"/>
              <a:gd name="connsiteX1" fmla="*/ 1719175 w 1908614"/>
              <a:gd name="connsiteY1" fmla="*/ 2131 h 2295147"/>
              <a:gd name="connsiteX2" fmla="*/ 1908614 w 1908614"/>
              <a:gd name="connsiteY2" fmla="*/ 1149787 h 2295147"/>
              <a:gd name="connsiteX3" fmla="*/ 1717044 w 1908614"/>
              <a:gd name="connsiteY3" fmla="*/ 2290231 h 2295147"/>
              <a:gd name="connsiteX4" fmla="*/ 17698 w 1908614"/>
              <a:gd name="connsiteY4" fmla="*/ 2295147 h 2295147"/>
              <a:gd name="connsiteX5" fmla="*/ 193372 w 1908614"/>
              <a:gd name="connsiteY5" fmla="*/ 1150114 h 2295147"/>
              <a:gd name="connsiteX6" fmla="*/ 0 w 1908614"/>
              <a:gd name="connsiteY6" fmla="*/ 0 h 2295147"/>
              <a:gd name="connsiteX0" fmla="*/ 0 w 1908614"/>
              <a:gd name="connsiteY0" fmla="*/ 0 h 2297605"/>
              <a:gd name="connsiteX1" fmla="*/ 1719175 w 1908614"/>
              <a:gd name="connsiteY1" fmla="*/ 2131 h 2297605"/>
              <a:gd name="connsiteX2" fmla="*/ 1908614 w 1908614"/>
              <a:gd name="connsiteY2" fmla="*/ 1149787 h 2297605"/>
              <a:gd name="connsiteX3" fmla="*/ 1717044 w 1908614"/>
              <a:gd name="connsiteY3" fmla="*/ 2290231 h 2297605"/>
              <a:gd name="connsiteX4" fmla="*/ 492 w 1908614"/>
              <a:gd name="connsiteY4" fmla="*/ 2297605 h 2297605"/>
              <a:gd name="connsiteX5" fmla="*/ 193372 w 1908614"/>
              <a:gd name="connsiteY5" fmla="*/ 1150114 h 2297605"/>
              <a:gd name="connsiteX6" fmla="*/ 0 w 1908614"/>
              <a:gd name="connsiteY6" fmla="*/ 0 h 2297605"/>
              <a:gd name="connsiteX0" fmla="*/ 0 w 1908614"/>
              <a:gd name="connsiteY0" fmla="*/ 0 h 2292689"/>
              <a:gd name="connsiteX1" fmla="*/ 1719175 w 1908614"/>
              <a:gd name="connsiteY1" fmla="*/ 2131 h 2292689"/>
              <a:gd name="connsiteX2" fmla="*/ 1908614 w 1908614"/>
              <a:gd name="connsiteY2" fmla="*/ 1149787 h 2292689"/>
              <a:gd name="connsiteX3" fmla="*/ 1717044 w 1908614"/>
              <a:gd name="connsiteY3" fmla="*/ 2290231 h 2292689"/>
              <a:gd name="connsiteX4" fmla="*/ 2950 w 1908614"/>
              <a:gd name="connsiteY4" fmla="*/ 2292689 h 2292689"/>
              <a:gd name="connsiteX5" fmla="*/ 193372 w 1908614"/>
              <a:gd name="connsiteY5" fmla="*/ 1150114 h 2292689"/>
              <a:gd name="connsiteX6" fmla="*/ 0 w 1908614"/>
              <a:gd name="connsiteY6" fmla="*/ 0 h 2292689"/>
              <a:gd name="connsiteX0" fmla="*/ 0 w 1908614"/>
              <a:gd name="connsiteY0" fmla="*/ 0 h 2290231"/>
              <a:gd name="connsiteX1" fmla="*/ 1719175 w 1908614"/>
              <a:gd name="connsiteY1" fmla="*/ 2131 h 2290231"/>
              <a:gd name="connsiteX2" fmla="*/ 1908614 w 1908614"/>
              <a:gd name="connsiteY2" fmla="*/ 1149787 h 2290231"/>
              <a:gd name="connsiteX3" fmla="*/ 1717044 w 1908614"/>
              <a:gd name="connsiteY3" fmla="*/ 2290231 h 2290231"/>
              <a:gd name="connsiteX4" fmla="*/ 107453 w 1908614"/>
              <a:gd name="connsiteY4" fmla="*/ 2240438 h 2290231"/>
              <a:gd name="connsiteX5" fmla="*/ 193372 w 1908614"/>
              <a:gd name="connsiteY5" fmla="*/ 1150114 h 2290231"/>
              <a:gd name="connsiteX6" fmla="*/ 0 w 1908614"/>
              <a:gd name="connsiteY6" fmla="*/ 0 h 2290231"/>
              <a:gd name="connsiteX0" fmla="*/ 0 w 1908614"/>
              <a:gd name="connsiteY0" fmla="*/ 0 h 2290512"/>
              <a:gd name="connsiteX1" fmla="*/ 1719175 w 1908614"/>
              <a:gd name="connsiteY1" fmla="*/ 2131 h 2290512"/>
              <a:gd name="connsiteX2" fmla="*/ 1908614 w 1908614"/>
              <a:gd name="connsiteY2" fmla="*/ 1149787 h 2290512"/>
              <a:gd name="connsiteX3" fmla="*/ 1717044 w 1908614"/>
              <a:gd name="connsiteY3" fmla="*/ 2290231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9175 w 1908614"/>
              <a:gd name="connsiteY1" fmla="*/ 2131 h 2290512"/>
              <a:gd name="connsiteX2" fmla="*/ 1908614 w 1908614"/>
              <a:gd name="connsiteY2" fmla="*/ 1149787 h 2290512"/>
              <a:gd name="connsiteX3" fmla="*/ 1629958 w 1908614"/>
              <a:gd name="connsiteY3" fmla="*/ 2192259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9175 w 1908614"/>
              <a:gd name="connsiteY1" fmla="*/ 2131 h 2290512"/>
              <a:gd name="connsiteX2" fmla="*/ 1908614 w 1908614"/>
              <a:gd name="connsiteY2" fmla="*/ 1149787 h 2290512"/>
              <a:gd name="connsiteX3" fmla="*/ 1725752 w 1908614"/>
              <a:gd name="connsiteY3" fmla="*/ 2290230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4821 w 1908614"/>
              <a:gd name="connsiteY1" fmla="*/ 4308 h 2290512"/>
              <a:gd name="connsiteX2" fmla="*/ 1908614 w 1908614"/>
              <a:gd name="connsiteY2" fmla="*/ 1149787 h 2290512"/>
              <a:gd name="connsiteX3" fmla="*/ 1725752 w 1908614"/>
              <a:gd name="connsiteY3" fmla="*/ 2290230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6998 w 1908614"/>
              <a:gd name="connsiteY1" fmla="*/ 2131 h 2290512"/>
              <a:gd name="connsiteX2" fmla="*/ 1908614 w 1908614"/>
              <a:gd name="connsiteY2" fmla="*/ 1149787 h 2290512"/>
              <a:gd name="connsiteX3" fmla="*/ 1725752 w 1908614"/>
              <a:gd name="connsiteY3" fmla="*/ 2290230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24942"/>
              <a:gd name="connsiteY0" fmla="*/ 0 h 2301398"/>
              <a:gd name="connsiteX1" fmla="*/ 1733326 w 1924942"/>
              <a:gd name="connsiteY1" fmla="*/ 13017 h 2301398"/>
              <a:gd name="connsiteX2" fmla="*/ 1924942 w 1924942"/>
              <a:gd name="connsiteY2" fmla="*/ 1160673 h 2301398"/>
              <a:gd name="connsiteX3" fmla="*/ 1742080 w 1924942"/>
              <a:gd name="connsiteY3" fmla="*/ 2301116 h 2301398"/>
              <a:gd name="connsiteX4" fmla="*/ 17101 w 1924942"/>
              <a:gd name="connsiteY4" fmla="*/ 2301398 h 2301398"/>
              <a:gd name="connsiteX5" fmla="*/ 209700 w 1924942"/>
              <a:gd name="connsiteY5" fmla="*/ 1161000 h 2301398"/>
              <a:gd name="connsiteX6" fmla="*/ 0 w 1924942"/>
              <a:gd name="connsiteY6" fmla="*/ 0 h 2301398"/>
              <a:gd name="connsiteX0" fmla="*/ 0 w 1924942"/>
              <a:gd name="connsiteY0" fmla="*/ 0 h 2301398"/>
              <a:gd name="connsiteX1" fmla="*/ 1733326 w 1924942"/>
              <a:gd name="connsiteY1" fmla="*/ 13017 h 2301398"/>
              <a:gd name="connsiteX2" fmla="*/ 1924942 w 1924942"/>
              <a:gd name="connsiteY2" fmla="*/ 1160673 h 2301398"/>
              <a:gd name="connsiteX3" fmla="*/ 1742080 w 1924942"/>
              <a:gd name="connsiteY3" fmla="*/ 2301116 h 2301398"/>
              <a:gd name="connsiteX4" fmla="*/ 17101 w 1924942"/>
              <a:gd name="connsiteY4" fmla="*/ 2301398 h 2301398"/>
              <a:gd name="connsiteX5" fmla="*/ 187929 w 1924942"/>
              <a:gd name="connsiteY5" fmla="*/ 1155557 h 2301398"/>
              <a:gd name="connsiteX6" fmla="*/ 0 w 1924942"/>
              <a:gd name="connsiteY6" fmla="*/ 0 h 2301398"/>
              <a:gd name="connsiteX0" fmla="*/ 0 w 1935828"/>
              <a:gd name="connsiteY0" fmla="*/ 3312 h 2288381"/>
              <a:gd name="connsiteX1" fmla="*/ 1744212 w 1935828"/>
              <a:gd name="connsiteY1" fmla="*/ 0 h 2288381"/>
              <a:gd name="connsiteX2" fmla="*/ 1935828 w 1935828"/>
              <a:gd name="connsiteY2" fmla="*/ 1147656 h 2288381"/>
              <a:gd name="connsiteX3" fmla="*/ 1752966 w 1935828"/>
              <a:gd name="connsiteY3" fmla="*/ 2288099 h 2288381"/>
              <a:gd name="connsiteX4" fmla="*/ 27987 w 1935828"/>
              <a:gd name="connsiteY4" fmla="*/ 2288381 h 2288381"/>
              <a:gd name="connsiteX5" fmla="*/ 198815 w 1935828"/>
              <a:gd name="connsiteY5" fmla="*/ 1142540 h 2288381"/>
              <a:gd name="connsiteX6" fmla="*/ 0 w 1935828"/>
              <a:gd name="connsiteY6" fmla="*/ 3312 h 2288381"/>
              <a:gd name="connsiteX0" fmla="*/ 0 w 1935828"/>
              <a:gd name="connsiteY0" fmla="*/ 3312 h 2288381"/>
              <a:gd name="connsiteX1" fmla="*/ 1744212 w 1935828"/>
              <a:gd name="connsiteY1" fmla="*/ 0 h 2288381"/>
              <a:gd name="connsiteX2" fmla="*/ 1935828 w 1935828"/>
              <a:gd name="connsiteY2" fmla="*/ 1147656 h 2288381"/>
              <a:gd name="connsiteX3" fmla="*/ 1752966 w 1935828"/>
              <a:gd name="connsiteY3" fmla="*/ 2288099 h 2288381"/>
              <a:gd name="connsiteX4" fmla="*/ 773 w 1935828"/>
              <a:gd name="connsiteY4" fmla="*/ 2288381 h 2288381"/>
              <a:gd name="connsiteX5" fmla="*/ 198815 w 1935828"/>
              <a:gd name="connsiteY5" fmla="*/ 1142540 h 2288381"/>
              <a:gd name="connsiteX6" fmla="*/ 0 w 1935828"/>
              <a:gd name="connsiteY6" fmla="*/ 3312 h 2288381"/>
              <a:gd name="connsiteX0" fmla="*/ 0 w 1935828"/>
              <a:gd name="connsiteY0" fmla="*/ 0 h 2285069"/>
              <a:gd name="connsiteX1" fmla="*/ 1741971 w 1935828"/>
              <a:gd name="connsiteY1" fmla="*/ 1170 h 2285069"/>
              <a:gd name="connsiteX2" fmla="*/ 1935828 w 1935828"/>
              <a:gd name="connsiteY2" fmla="*/ 1144344 h 2285069"/>
              <a:gd name="connsiteX3" fmla="*/ 1752966 w 1935828"/>
              <a:gd name="connsiteY3" fmla="*/ 2284787 h 2285069"/>
              <a:gd name="connsiteX4" fmla="*/ 773 w 1935828"/>
              <a:gd name="connsiteY4" fmla="*/ 2285069 h 2285069"/>
              <a:gd name="connsiteX5" fmla="*/ 198815 w 1935828"/>
              <a:gd name="connsiteY5" fmla="*/ 1139228 h 2285069"/>
              <a:gd name="connsiteX6" fmla="*/ 0 w 1935828"/>
              <a:gd name="connsiteY6" fmla="*/ 0 h 2285069"/>
              <a:gd name="connsiteX0" fmla="*/ 0 w 1935828"/>
              <a:gd name="connsiteY0" fmla="*/ 0 h 2291511"/>
              <a:gd name="connsiteX1" fmla="*/ 1741971 w 1935828"/>
              <a:gd name="connsiteY1" fmla="*/ 1170 h 2291511"/>
              <a:gd name="connsiteX2" fmla="*/ 1935828 w 1935828"/>
              <a:gd name="connsiteY2" fmla="*/ 1144344 h 2291511"/>
              <a:gd name="connsiteX3" fmla="*/ 1748484 w 1935828"/>
              <a:gd name="connsiteY3" fmla="*/ 2291511 h 2291511"/>
              <a:gd name="connsiteX4" fmla="*/ 773 w 1935828"/>
              <a:gd name="connsiteY4" fmla="*/ 2285069 h 2291511"/>
              <a:gd name="connsiteX5" fmla="*/ 198815 w 1935828"/>
              <a:gd name="connsiteY5" fmla="*/ 1139228 h 2291511"/>
              <a:gd name="connsiteX6" fmla="*/ 0 w 1935828"/>
              <a:gd name="connsiteY6" fmla="*/ 0 h 2291511"/>
              <a:gd name="connsiteX0" fmla="*/ 0 w 1935828"/>
              <a:gd name="connsiteY0" fmla="*/ 0 h 2285069"/>
              <a:gd name="connsiteX1" fmla="*/ 1741971 w 1935828"/>
              <a:gd name="connsiteY1" fmla="*/ 1170 h 2285069"/>
              <a:gd name="connsiteX2" fmla="*/ 1935828 w 1935828"/>
              <a:gd name="connsiteY2" fmla="*/ 1144344 h 2285069"/>
              <a:gd name="connsiteX3" fmla="*/ 1748484 w 1935828"/>
              <a:gd name="connsiteY3" fmla="*/ 2284787 h 2285069"/>
              <a:gd name="connsiteX4" fmla="*/ 773 w 1935828"/>
              <a:gd name="connsiteY4" fmla="*/ 2285069 h 2285069"/>
              <a:gd name="connsiteX5" fmla="*/ 198815 w 1935828"/>
              <a:gd name="connsiteY5" fmla="*/ 1139228 h 2285069"/>
              <a:gd name="connsiteX6" fmla="*/ 0 w 1935828"/>
              <a:gd name="connsiteY6" fmla="*/ 0 h 2285069"/>
              <a:gd name="connsiteX0" fmla="*/ 0 w 1935828"/>
              <a:gd name="connsiteY0" fmla="*/ 0 h 2289269"/>
              <a:gd name="connsiteX1" fmla="*/ 1741971 w 1935828"/>
              <a:gd name="connsiteY1" fmla="*/ 1170 h 2289269"/>
              <a:gd name="connsiteX2" fmla="*/ 1935828 w 1935828"/>
              <a:gd name="connsiteY2" fmla="*/ 1144344 h 2289269"/>
              <a:gd name="connsiteX3" fmla="*/ 1748484 w 1935828"/>
              <a:gd name="connsiteY3" fmla="*/ 2289269 h 2289269"/>
              <a:gd name="connsiteX4" fmla="*/ 773 w 1935828"/>
              <a:gd name="connsiteY4" fmla="*/ 2285069 h 2289269"/>
              <a:gd name="connsiteX5" fmla="*/ 198815 w 1935828"/>
              <a:gd name="connsiteY5" fmla="*/ 1139228 h 2289269"/>
              <a:gd name="connsiteX6" fmla="*/ 0 w 1935828"/>
              <a:gd name="connsiteY6" fmla="*/ 0 h 2289269"/>
              <a:gd name="connsiteX0" fmla="*/ 0 w 1935828"/>
              <a:gd name="connsiteY0" fmla="*/ 0 h 2287028"/>
              <a:gd name="connsiteX1" fmla="*/ 1741971 w 1935828"/>
              <a:gd name="connsiteY1" fmla="*/ 1170 h 2287028"/>
              <a:gd name="connsiteX2" fmla="*/ 1935828 w 1935828"/>
              <a:gd name="connsiteY2" fmla="*/ 1144344 h 2287028"/>
              <a:gd name="connsiteX3" fmla="*/ 1746243 w 1935828"/>
              <a:gd name="connsiteY3" fmla="*/ 2287028 h 2287028"/>
              <a:gd name="connsiteX4" fmla="*/ 773 w 1935828"/>
              <a:gd name="connsiteY4" fmla="*/ 2285069 h 2287028"/>
              <a:gd name="connsiteX5" fmla="*/ 198815 w 1935828"/>
              <a:gd name="connsiteY5" fmla="*/ 1139228 h 2287028"/>
              <a:gd name="connsiteX6" fmla="*/ 0 w 1935828"/>
              <a:gd name="connsiteY6" fmla="*/ 0 h 2287028"/>
              <a:gd name="connsiteX0" fmla="*/ 0 w 1942552"/>
              <a:gd name="connsiteY0" fmla="*/ 0 h 2287028"/>
              <a:gd name="connsiteX1" fmla="*/ 1741971 w 1942552"/>
              <a:gd name="connsiteY1" fmla="*/ 1170 h 2287028"/>
              <a:gd name="connsiteX2" fmla="*/ 1942552 w 1942552"/>
              <a:gd name="connsiteY2" fmla="*/ 1142103 h 2287028"/>
              <a:gd name="connsiteX3" fmla="*/ 1746243 w 1942552"/>
              <a:gd name="connsiteY3" fmla="*/ 2287028 h 2287028"/>
              <a:gd name="connsiteX4" fmla="*/ 773 w 1942552"/>
              <a:gd name="connsiteY4" fmla="*/ 2285069 h 2287028"/>
              <a:gd name="connsiteX5" fmla="*/ 198815 w 1942552"/>
              <a:gd name="connsiteY5" fmla="*/ 1139228 h 2287028"/>
              <a:gd name="connsiteX6" fmla="*/ 0 w 1942552"/>
              <a:gd name="connsiteY6" fmla="*/ 0 h 2287028"/>
              <a:gd name="connsiteX0" fmla="*/ 198042 w 1941779"/>
              <a:gd name="connsiteY0" fmla="*/ 1138058 h 2285858"/>
              <a:gd name="connsiteX1" fmla="*/ 1741198 w 1941779"/>
              <a:gd name="connsiteY1" fmla="*/ 0 h 2285858"/>
              <a:gd name="connsiteX2" fmla="*/ 1941779 w 1941779"/>
              <a:gd name="connsiteY2" fmla="*/ 1140933 h 2285858"/>
              <a:gd name="connsiteX3" fmla="*/ 1745470 w 1941779"/>
              <a:gd name="connsiteY3" fmla="*/ 2285858 h 2285858"/>
              <a:gd name="connsiteX4" fmla="*/ 0 w 1941779"/>
              <a:gd name="connsiteY4" fmla="*/ 2283899 h 2285858"/>
              <a:gd name="connsiteX5" fmla="*/ 198042 w 1941779"/>
              <a:gd name="connsiteY5" fmla="*/ 1138058 h 2285858"/>
              <a:gd name="connsiteX0" fmla="*/ 198042 w 1941779"/>
              <a:gd name="connsiteY0" fmla="*/ 0 h 1147800"/>
              <a:gd name="connsiteX1" fmla="*/ 1941779 w 1941779"/>
              <a:gd name="connsiteY1" fmla="*/ 2875 h 1147800"/>
              <a:gd name="connsiteX2" fmla="*/ 1745470 w 1941779"/>
              <a:gd name="connsiteY2" fmla="*/ 1147800 h 1147800"/>
              <a:gd name="connsiteX3" fmla="*/ 0 w 1941779"/>
              <a:gd name="connsiteY3" fmla="*/ 1145841 h 1147800"/>
              <a:gd name="connsiteX4" fmla="*/ 198042 w 1941779"/>
              <a:gd name="connsiteY4" fmla="*/ 0 h 1147800"/>
              <a:gd name="connsiteX0" fmla="*/ 198042 w 1941779"/>
              <a:gd name="connsiteY0" fmla="*/ 0 h 1147800"/>
              <a:gd name="connsiteX1" fmla="*/ 1941779 w 1941779"/>
              <a:gd name="connsiteY1" fmla="*/ 634 h 1147800"/>
              <a:gd name="connsiteX2" fmla="*/ 1745470 w 1941779"/>
              <a:gd name="connsiteY2" fmla="*/ 1147800 h 1147800"/>
              <a:gd name="connsiteX3" fmla="*/ 0 w 1941779"/>
              <a:gd name="connsiteY3" fmla="*/ 1145841 h 1147800"/>
              <a:gd name="connsiteX4" fmla="*/ 198042 w 1941779"/>
              <a:gd name="connsiteY4" fmla="*/ 0 h 11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41779" h="1147800">
                <a:moveTo>
                  <a:pt x="198042" y="0"/>
                </a:moveTo>
                <a:lnTo>
                  <a:pt x="1941779" y="634"/>
                </a:lnTo>
                <a:lnTo>
                  <a:pt x="1745470" y="1147800"/>
                </a:lnTo>
                <a:lnTo>
                  <a:pt x="0" y="1145841"/>
                </a:lnTo>
                <a:lnTo>
                  <a:pt x="198042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1942" tIns="0" rIns="251942" bIns="0" rtlCol="0" anchor="ctr"/>
          <a:lstStyle/>
          <a:p>
            <a:pPr algn="ctr" defTabSz="1218926"/>
            <a:r>
              <a:rPr lang="en-GB" b="1" dirty="0">
                <a:solidFill>
                  <a:srgbClr val="FFFFFF"/>
                </a:solidFill>
              </a:rPr>
              <a:t>PÓLIZAS</a:t>
            </a:r>
          </a:p>
        </p:txBody>
      </p:sp>
      <p:sp>
        <p:nvSpPr>
          <p:cNvPr id="53" name="Eingekerbter Richtungspfeil 21"/>
          <p:cNvSpPr/>
          <p:nvPr/>
        </p:nvSpPr>
        <p:spPr>
          <a:xfrm>
            <a:off x="4977912" y="2078903"/>
            <a:ext cx="2493644" cy="3049371"/>
          </a:xfrm>
          <a:custGeom>
            <a:avLst/>
            <a:gdLst>
              <a:gd name="connsiteX0" fmla="*/ 0 w 1728192"/>
              <a:gd name="connsiteY0" fmla="*/ 0 h 1997393"/>
              <a:gd name="connsiteX1" fmla="*/ 864096 w 1728192"/>
              <a:gd name="connsiteY1" fmla="*/ 0 h 1997393"/>
              <a:gd name="connsiteX2" fmla="*/ 1728192 w 1728192"/>
              <a:gd name="connsiteY2" fmla="*/ 998697 h 1997393"/>
              <a:gd name="connsiteX3" fmla="*/ 864096 w 1728192"/>
              <a:gd name="connsiteY3" fmla="*/ 1997393 h 1997393"/>
              <a:gd name="connsiteX4" fmla="*/ 0 w 1728192"/>
              <a:gd name="connsiteY4" fmla="*/ 1997393 h 1997393"/>
              <a:gd name="connsiteX5" fmla="*/ 864096 w 1728192"/>
              <a:gd name="connsiteY5" fmla="*/ 998697 h 1997393"/>
              <a:gd name="connsiteX6" fmla="*/ 0 w 1728192"/>
              <a:gd name="connsiteY6" fmla="*/ 0 h 1997393"/>
              <a:gd name="connsiteX0" fmla="*/ 0 w 1728192"/>
              <a:gd name="connsiteY0" fmla="*/ 0 h 1997393"/>
              <a:gd name="connsiteX1" fmla="*/ 864096 w 1728192"/>
              <a:gd name="connsiteY1" fmla="*/ 0 h 1997393"/>
              <a:gd name="connsiteX2" fmla="*/ 1728192 w 1728192"/>
              <a:gd name="connsiteY2" fmla="*/ 998697 h 1997393"/>
              <a:gd name="connsiteX3" fmla="*/ 864096 w 1728192"/>
              <a:gd name="connsiteY3" fmla="*/ 1997393 h 1997393"/>
              <a:gd name="connsiteX4" fmla="*/ 0 w 1728192"/>
              <a:gd name="connsiteY4" fmla="*/ 1997393 h 1997393"/>
              <a:gd name="connsiteX5" fmla="*/ 188456 w 1728192"/>
              <a:gd name="connsiteY5" fmla="*/ 1044417 h 1997393"/>
              <a:gd name="connsiteX6" fmla="*/ 0 w 1728192"/>
              <a:gd name="connsiteY6" fmla="*/ 0 h 1997393"/>
              <a:gd name="connsiteX0" fmla="*/ 0 w 1911072"/>
              <a:gd name="connsiteY0" fmla="*/ 0 h 1997393"/>
              <a:gd name="connsiteX1" fmla="*/ 864096 w 1911072"/>
              <a:gd name="connsiteY1" fmla="*/ 0 h 1997393"/>
              <a:gd name="connsiteX2" fmla="*/ 1911072 w 1911072"/>
              <a:gd name="connsiteY2" fmla="*/ 1034257 h 1997393"/>
              <a:gd name="connsiteX3" fmla="*/ 864096 w 1911072"/>
              <a:gd name="connsiteY3" fmla="*/ 1997393 h 1997393"/>
              <a:gd name="connsiteX4" fmla="*/ 0 w 1911072"/>
              <a:gd name="connsiteY4" fmla="*/ 1997393 h 1997393"/>
              <a:gd name="connsiteX5" fmla="*/ 188456 w 1911072"/>
              <a:gd name="connsiteY5" fmla="*/ 1044417 h 1997393"/>
              <a:gd name="connsiteX6" fmla="*/ 0 w 1911072"/>
              <a:gd name="connsiteY6" fmla="*/ 0 h 1997393"/>
              <a:gd name="connsiteX0" fmla="*/ 0 w 1911072"/>
              <a:gd name="connsiteY0" fmla="*/ 10160 h 2007553"/>
              <a:gd name="connsiteX1" fmla="*/ 1692136 w 1911072"/>
              <a:gd name="connsiteY1" fmla="*/ 0 h 2007553"/>
              <a:gd name="connsiteX2" fmla="*/ 1911072 w 1911072"/>
              <a:gd name="connsiteY2" fmla="*/ 1044417 h 2007553"/>
              <a:gd name="connsiteX3" fmla="*/ 864096 w 1911072"/>
              <a:gd name="connsiteY3" fmla="*/ 2007553 h 2007553"/>
              <a:gd name="connsiteX4" fmla="*/ 0 w 1911072"/>
              <a:gd name="connsiteY4" fmla="*/ 2007553 h 2007553"/>
              <a:gd name="connsiteX5" fmla="*/ 188456 w 1911072"/>
              <a:gd name="connsiteY5" fmla="*/ 1054577 h 2007553"/>
              <a:gd name="connsiteX6" fmla="*/ 0 w 1911072"/>
              <a:gd name="connsiteY6" fmla="*/ 10160 h 2007553"/>
              <a:gd name="connsiteX0" fmla="*/ 0 w 1911072"/>
              <a:gd name="connsiteY0" fmla="*/ 10160 h 2017713"/>
              <a:gd name="connsiteX1" fmla="*/ 1692136 w 1911072"/>
              <a:gd name="connsiteY1" fmla="*/ 0 h 2017713"/>
              <a:gd name="connsiteX2" fmla="*/ 1911072 w 1911072"/>
              <a:gd name="connsiteY2" fmla="*/ 1044417 h 2017713"/>
              <a:gd name="connsiteX3" fmla="*/ 1702296 w 1911072"/>
              <a:gd name="connsiteY3" fmla="*/ 2017713 h 2017713"/>
              <a:gd name="connsiteX4" fmla="*/ 0 w 1911072"/>
              <a:gd name="connsiteY4" fmla="*/ 2007553 h 2017713"/>
              <a:gd name="connsiteX5" fmla="*/ 188456 w 1911072"/>
              <a:gd name="connsiteY5" fmla="*/ 1054577 h 2017713"/>
              <a:gd name="connsiteX6" fmla="*/ 0 w 1911072"/>
              <a:gd name="connsiteY6" fmla="*/ 10160 h 2017713"/>
              <a:gd name="connsiteX0" fmla="*/ 0 w 1911072"/>
              <a:gd name="connsiteY0" fmla="*/ 10160 h 2093913"/>
              <a:gd name="connsiteX1" fmla="*/ 1692136 w 1911072"/>
              <a:gd name="connsiteY1" fmla="*/ 0 h 2093913"/>
              <a:gd name="connsiteX2" fmla="*/ 1911072 w 1911072"/>
              <a:gd name="connsiteY2" fmla="*/ 1044417 h 2093913"/>
              <a:gd name="connsiteX3" fmla="*/ 1702296 w 1911072"/>
              <a:gd name="connsiteY3" fmla="*/ 2017713 h 2093913"/>
              <a:gd name="connsiteX4" fmla="*/ 15240 w 1911072"/>
              <a:gd name="connsiteY4" fmla="*/ 2093913 h 2093913"/>
              <a:gd name="connsiteX5" fmla="*/ 188456 w 1911072"/>
              <a:gd name="connsiteY5" fmla="*/ 1054577 h 2093913"/>
              <a:gd name="connsiteX6" fmla="*/ 0 w 1911072"/>
              <a:gd name="connsiteY6" fmla="*/ 10160 h 2093913"/>
              <a:gd name="connsiteX0" fmla="*/ 0 w 1911072"/>
              <a:gd name="connsiteY0" fmla="*/ 10160 h 2093913"/>
              <a:gd name="connsiteX1" fmla="*/ 1692136 w 1911072"/>
              <a:gd name="connsiteY1" fmla="*/ 0 h 2093913"/>
              <a:gd name="connsiteX2" fmla="*/ 1911072 w 1911072"/>
              <a:gd name="connsiteY2" fmla="*/ 1044417 h 2093913"/>
              <a:gd name="connsiteX3" fmla="*/ 1714586 w 1911072"/>
              <a:gd name="connsiteY3" fmla="*/ 2088997 h 2093913"/>
              <a:gd name="connsiteX4" fmla="*/ 15240 w 1911072"/>
              <a:gd name="connsiteY4" fmla="*/ 2093913 h 2093913"/>
              <a:gd name="connsiteX5" fmla="*/ 188456 w 1911072"/>
              <a:gd name="connsiteY5" fmla="*/ 1054577 h 2093913"/>
              <a:gd name="connsiteX6" fmla="*/ 0 w 1911072"/>
              <a:gd name="connsiteY6" fmla="*/ 10160 h 2093913"/>
              <a:gd name="connsiteX0" fmla="*/ 0 w 1915988"/>
              <a:gd name="connsiteY0" fmla="*/ 10160 h 2093913"/>
              <a:gd name="connsiteX1" fmla="*/ 1692136 w 1915988"/>
              <a:gd name="connsiteY1" fmla="*/ 0 h 2093913"/>
              <a:gd name="connsiteX2" fmla="*/ 1915988 w 1915988"/>
              <a:gd name="connsiteY2" fmla="*/ 955927 h 2093913"/>
              <a:gd name="connsiteX3" fmla="*/ 1714586 w 1915988"/>
              <a:gd name="connsiteY3" fmla="*/ 2088997 h 2093913"/>
              <a:gd name="connsiteX4" fmla="*/ 15240 w 1915988"/>
              <a:gd name="connsiteY4" fmla="*/ 2093913 h 2093913"/>
              <a:gd name="connsiteX5" fmla="*/ 188456 w 1915988"/>
              <a:gd name="connsiteY5" fmla="*/ 1054577 h 2093913"/>
              <a:gd name="connsiteX6" fmla="*/ 0 w 1915988"/>
              <a:gd name="connsiteY6" fmla="*/ 10160 h 2093913"/>
              <a:gd name="connsiteX0" fmla="*/ 0 w 1906156"/>
              <a:gd name="connsiteY0" fmla="*/ 10160 h 2093913"/>
              <a:gd name="connsiteX1" fmla="*/ 1692136 w 1906156"/>
              <a:gd name="connsiteY1" fmla="*/ 0 h 2093913"/>
              <a:gd name="connsiteX2" fmla="*/ 1906156 w 1906156"/>
              <a:gd name="connsiteY2" fmla="*/ 948553 h 2093913"/>
              <a:gd name="connsiteX3" fmla="*/ 1714586 w 1906156"/>
              <a:gd name="connsiteY3" fmla="*/ 2088997 h 2093913"/>
              <a:gd name="connsiteX4" fmla="*/ 15240 w 1906156"/>
              <a:gd name="connsiteY4" fmla="*/ 2093913 h 2093913"/>
              <a:gd name="connsiteX5" fmla="*/ 188456 w 1906156"/>
              <a:gd name="connsiteY5" fmla="*/ 1054577 h 2093913"/>
              <a:gd name="connsiteX6" fmla="*/ 0 w 1906156"/>
              <a:gd name="connsiteY6" fmla="*/ 10160 h 2093913"/>
              <a:gd name="connsiteX0" fmla="*/ 0 w 1906156"/>
              <a:gd name="connsiteY0" fmla="*/ 209263 h 2293016"/>
              <a:gd name="connsiteX1" fmla="*/ 1716717 w 1906156"/>
              <a:gd name="connsiteY1" fmla="*/ 0 h 2293016"/>
              <a:gd name="connsiteX2" fmla="*/ 1906156 w 1906156"/>
              <a:gd name="connsiteY2" fmla="*/ 1147656 h 2293016"/>
              <a:gd name="connsiteX3" fmla="*/ 1714586 w 1906156"/>
              <a:gd name="connsiteY3" fmla="*/ 2288100 h 2293016"/>
              <a:gd name="connsiteX4" fmla="*/ 15240 w 1906156"/>
              <a:gd name="connsiteY4" fmla="*/ 2293016 h 2293016"/>
              <a:gd name="connsiteX5" fmla="*/ 188456 w 1906156"/>
              <a:gd name="connsiteY5" fmla="*/ 1253680 h 2293016"/>
              <a:gd name="connsiteX6" fmla="*/ 0 w 1906156"/>
              <a:gd name="connsiteY6" fmla="*/ 209263 h 2293016"/>
              <a:gd name="connsiteX0" fmla="*/ 0 w 1908614"/>
              <a:gd name="connsiteY0" fmla="*/ 0 h 2295147"/>
              <a:gd name="connsiteX1" fmla="*/ 1719175 w 1908614"/>
              <a:gd name="connsiteY1" fmla="*/ 2131 h 2295147"/>
              <a:gd name="connsiteX2" fmla="*/ 1908614 w 1908614"/>
              <a:gd name="connsiteY2" fmla="*/ 1149787 h 2295147"/>
              <a:gd name="connsiteX3" fmla="*/ 1717044 w 1908614"/>
              <a:gd name="connsiteY3" fmla="*/ 2290231 h 2295147"/>
              <a:gd name="connsiteX4" fmla="*/ 17698 w 1908614"/>
              <a:gd name="connsiteY4" fmla="*/ 2295147 h 2295147"/>
              <a:gd name="connsiteX5" fmla="*/ 190914 w 1908614"/>
              <a:gd name="connsiteY5" fmla="*/ 1255811 h 2295147"/>
              <a:gd name="connsiteX6" fmla="*/ 0 w 1908614"/>
              <a:gd name="connsiteY6" fmla="*/ 0 h 2295147"/>
              <a:gd name="connsiteX0" fmla="*/ 0 w 1908614"/>
              <a:gd name="connsiteY0" fmla="*/ 0 h 2295147"/>
              <a:gd name="connsiteX1" fmla="*/ 1719175 w 1908614"/>
              <a:gd name="connsiteY1" fmla="*/ 2131 h 2295147"/>
              <a:gd name="connsiteX2" fmla="*/ 1908614 w 1908614"/>
              <a:gd name="connsiteY2" fmla="*/ 1149787 h 2295147"/>
              <a:gd name="connsiteX3" fmla="*/ 1717044 w 1908614"/>
              <a:gd name="connsiteY3" fmla="*/ 2290231 h 2295147"/>
              <a:gd name="connsiteX4" fmla="*/ 17698 w 1908614"/>
              <a:gd name="connsiteY4" fmla="*/ 2295147 h 2295147"/>
              <a:gd name="connsiteX5" fmla="*/ 193372 w 1908614"/>
              <a:gd name="connsiteY5" fmla="*/ 1150114 h 2295147"/>
              <a:gd name="connsiteX6" fmla="*/ 0 w 1908614"/>
              <a:gd name="connsiteY6" fmla="*/ 0 h 2295147"/>
              <a:gd name="connsiteX0" fmla="*/ 0 w 1908614"/>
              <a:gd name="connsiteY0" fmla="*/ 0 h 2297605"/>
              <a:gd name="connsiteX1" fmla="*/ 1719175 w 1908614"/>
              <a:gd name="connsiteY1" fmla="*/ 2131 h 2297605"/>
              <a:gd name="connsiteX2" fmla="*/ 1908614 w 1908614"/>
              <a:gd name="connsiteY2" fmla="*/ 1149787 h 2297605"/>
              <a:gd name="connsiteX3" fmla="*/ 1717044 w 1908614"/>
              <a:gd name="connsiteY3" fmla="*/ 2290231 h 2297605"/>
              <a:gd name="connsiteX4" fmla="*/ 492 w 1908614"/>
              <a:gd name="connsiteY4" fmla="*/ 2297605 h 2297605"/>
              <a:gd name="connsiteX5" fmla="*/ 193372 w 1908614"/>
              <a:gd name="connsiteY5" fmla="*/ 1150114 h 2297605"/>
              <a:gd name="connsiteX6" fmla="*/ 0 w 1908614"/>
              <a:gd name="connsiteY6" fmla="*/ 0 h 2297605"/>
              <a:gd name="connsiteX0" fmla="*/ 0 w 1908614"/>
              <a:gd name="connsiteY0" fmla="*/ 0 h 2292689"/>
              <a:gd name="connsiteX1" fmla="*/ 1719175 w 1908614"/>
              <a:gd name="connsiteY1" fmla="*/ 2131 h 2292689"/>
              <a:gd name="connsiteX2" fmla="*/ 1908614 w 1908614"/>
              <a:gd name="connsiteY2" fmla="*/ 1149787 h 2292689"/>
              <a:gd name="connsiteX3" fmla="*/ 1717044 w 1908614"/>
              <a:gd name="connsiteY3" fmla="*/ 2290231 h 2292689"/>
              <a:gd name="connsiteX4" fmla="*/ 2950 w 1908614"/>
              <a:gd name="connsiteY4" fmla="*/ 2292689 h 2292689"/>
              <a:gd name="connsiteX5" fmla="*/ 193372 w 1908614"/>
              <a:gd name="connsiteY5" fmla="*/ 1150114 h 2292689"/>
              <a:gd name="connsiteX6" fmla="*/ 0 w 1908614"/>
              <a:gd name="connsiteY6" fmla="*/ 0 h 2292689"/>
              <a:gd name="connsiteX0" fmla="*/ 0 w 1908614"/>
              <a:gd name="connsiteY0" fmla="*/ 0 h 2290231"/>
              <a:gd name="connsiteX1" fmla="*/ 1719175 w 1908614"/>
              <a:gd name="connsiteY1" fmla="*/ 2131 h 2290231"/>
              <a:gd name="connsiteX2" fmla="*/ 1908614 w 1908614"/>
              <a:gd name="connsiteY2" fmla="*/ 1149787 h 2290231"/>
              <a:gd name="connsiteX3" fmla="*/ 1717044 w 1908614"/>
              <a:gd name="connsiteY3" fmla="*/ 2290231 h 2290231"/>
              <a:gd name="connsiteX4" fmla="*/ 107453 w 1908614"/>
              <a:gd name="connsiteY4" fmla="*/ 2240438 h 2290231"/>
              <a:gd name="connsiteX5" fmla="*/ 193372 w 1908614"/>
              <a:gd name="connsiteY5" fmla="*/ 1150114 h 2290231"/>
              <a:gd name="connsiteX6" fmla="*/ 0 w 1908614"/>
              <a:gd name="connsiteY6" fmla="*/ 0 h 2290231"/>
              <a:gd name="connsiteX0" fmla="*/ 0 w 1908614"/>
              <a:gd name="connsiteY0" fmla="*/ 0 h 2290512"/>
              <a:gd name="connsiteX1" fmla="*/ 1719175 w 1908614"/>
              <a:gd name="connsiteY1" fmla="*/ 2131 h 2290512"/>
              <a:gd name="connsiteX2" fmla="*/ 1908614 w 1908614"/>
              <a:gd name="connsiteY2" fmla="*/ 1149787 h 2290512"/>
              <a:gd name="connsiteX3" fmla="*/ 1717044 w 1908614"/>
              <a:gd name="connsiteY3" fmla="*/ 2290231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9175 w 1908614"/>
              <a:gd name="connsiteY1" fmla="*/ 2131 h 2290512"/>
              <a:gd name="connsiteX2" fmla="*/ 1908614 w 1908614"/>
              <a:gd name="connsiteY2" fmla="*/ 1149787 h 2290512"/>
              <a:gd name="connsiteX3" fmla="*/ 1629958 w 1908614"/>
              <a:gd name="connsiteY3" fmla="*/ 2192259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9175 w 1908614"/>
              <a:gd name="connsiteY1" fmla="*/ 2131 h 2290512"/>
              <a:gd name="connsiteX2" fmla="*/ 1908614 w 1908614"/>
              <a:gd name="connsiteY2" fmla="*/ 1149787 h 2290512"/>
              <a:gd name="connsiteX3" fmla="*/ 1725752 w 1908614"/>
              <a:gd name="connsiteY3" fmla="*/ 2290230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4821 w 1908614"/>
              <a:gd name="connsiteY1" fmla="*/ 4308 h 2290512"/>
              <a:gd name="connsiteX2" fmla="*/ 1908614 w 1908614"/>
              <a:gd name="connsiteY2" fmla="*/ 1149787 h 2290512"/>
              <a:gd name="connsiteX3" fmla="*/ 1725752 w 1908614"/>
              <a:gd name="connsiteY3" fmla="*/ 2290230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6998 w 1908614"/>
              <a:gd name="connsiteY1" fmla="*/ 2131 h 2290512"/>
              <a:gd name="connsiteX2" fmla="*/ 1908614 w 1908614"/>
              <a:gd name="connsiteY2" fmla="*/ 1149787 h 2290512"/>
              <a:gd name="connsiteX3" fmla="*/ 1725752 w 1908614"/>
              <a:gd name="connsiteY3" fmla="*/ 2290230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24942"/>
              <a:gd name="connsiteY0" fmla="*/ 0 h 2301398"/>
              <a:gd name="connsiteX1" fmla="*/ 1733326 w 1924942"/>
              <a:gd name="connsiteY1" fmla="*/ 13017 h 2301398"/>
              <a:gd name="connsiteX2" fmla="*/ 1924942 w 1924942"/>
              <a:gd name="connsiteY2" fmla="*/ 1160673 h 2301398"/>
              <a:gd name="connsiteX3" fmla="*/ 1742080 w 1924942"/>
              <a:gd name="connsiteY3" fmla="*/ 2301116 h 2301398"/>
              <a:gd name="connsiteX4" fmla="*/ 17101 w 1924942"/>
              <a:gd name="connsiteY4" fmla="*/ 2301398 h 2301398"/>
              <a:gd name="connsiteX5" fmla="*/ 209700 w 1924942"/>
              <a:gd name="connsiteY5" fmla="*/ 1161000 h 2301398"/>
              <a:gd name="connsiteX6" fmla="*/ 0 w 1924942"/>
              <a:gd name="connsiteY6" fmla="*/ 0 h 2301398"/>
              <a:gd name="connsiteX0" fmla="*/ 0 w 1924942"/>
              <a:gd name="connsiteY0" fmla="*/ 0 h 2301398"/>
              <a:gd name="connsiteX1" fmla="*/ 1733326 w 1924942"/>
              <a:gd name="connsiteY1" fmla="*/ 13017 h 2301398"/>
              <a:gd name="connsiteX2" fmla="*/ 1924942 w 1924942"/>
              <a:gd name="connsiteY2" fmla="*/ 1160673 h 2301398"/>
              <a:gd name="connsiteX3" fmla="*/ 1742080 w 1924942"/>
              <a:gd name="connsiteY3" fmla="*/ 2301116 h 2301398"/>
              <a:gd name="connsiteX4" fmla="*/ 17101 w 1924942"/>
              <a:gd name="connsiteY4" fmla="*/ 2301398 h 2301398"/>
              <a:gd name="connsiteX5" fmla="*/ 187929 w 1924942"/>
              <a:gd name="connsiteY5" fmla="*/ 1155557 h 2301398"/>
              <a:gd name="connsiteX6" fmla="*/ 0 w 1924942"/>
              <a:gd name="connsiteY6" fmla="*/ 0 h 2301398"/>
              <a:gd name="connsiteX0" fmla="*/ 0 w 1935828"/>
              <a:gd name="connsiteY0" fmla="*/ 3312 h 2288381"/>
              <a:gd name="connsiteX1" fmla="*/ 1744212 w 1935828"/>
              <a:gd name="connsiteY1" fmla="*/ 0 h 2288381"/>
              <a:gd name="connsiteX2" fmla="*/ 1935828 w 1935828"/>
              <a:gd name="connsiteY2" fmla="*/ 1147656 h 2288381"/>
              <a:gd name="connsiteX3" fmla="*/ 1752966 w 1935828"/>
              <a:gd name="connsiteY3" fmla="*/ 2288099 h 2288381"/>
              <a:gd name="connsiteX4" fmla="*/ 27987 w 1935828"/>
              <a:gd name="connsiteY4" fmla="*/ 2288381 h 2288381"/>
              <a:gd name="connsiteX5" fmla="*/ 198815 w 1935828"/>
              <a:gd name="connsiteY5" fmla="*/ 1142540 h 2288381"/>
              <a:gd name="connsiteX6" fmla="*/ 0 w 1935828"/>
              <a:gd name="connsiteY6" fmla="*/ 3312 h 2288381"/>
              <a:gd name="connsiteX0" fmla="*/ 0 w 1935828"/>
              <a:gd name="connsiteY0" fmla="*/ 3312 h 2288381"/>
              <a:gd name="connsiteX1" fmla="*/ 1744212 w 1935828"/>
              <a:gd name="connsiteY1" fmla="*/ 0 h 2288381"/>
              <a:gd name="connsiteX2" fmla="*/ 1935828 w 1935828"/>
              <a:gd name="connsiteY2" fmla="*/ 1147656 h 2288381"/>
              <a:gd name="connsiteX3" fmla="*/ 1752966 w 1935828"/>
              <a:gd name="connsiteY3" fmla="*/ 2288099 h 2288381"/>
              <a:gd name="connsiteX4" fmla="*/ 773 w 1935828"/>
              <a:gd name="connsiteY4" fmla="*/ 2288381 h 2288381"/>
              <a:gd name="connsiteX5" fmla="*/ 198815 w 1935828"/>
              <a:gd name="connsiteY5" fmla="*/ 1142540 h 2288381"/>
              <a:gd name="connsiteX6" fmla="*/ 0 w 1935828"/>
              <a:gd name="connsiteY6" fmla="*/ 3312 h 2288381"/>
              <a:gd name="connsiteX0" fmla="*/ 0 w 1935828"/>
              <a:gd name="connsiteY0" fmla="*/ 0 h 2285069"/>
              <a:gd name="connsiteX1" fmla="*/ 1741971 w 1935828"/>
              <a:gd name="connsiteY1" fmla="*/ 1170 h 2285069"/>
              <a:gd name="connsiteX2" fmla="*/ 1935828 w 1935828"/>
              <a:gd name="connsiteY2" fmla="*/ 1144344 h 2285069"/>
              <a:gd name="connsiteX3" fmla="*/ 1752966 w 1935828"/>
              <a:gd name="connsiteY3" fmla="*/ 2284787 h 2285069"/>
              <a:gd name="connsiteX4" fmla="*/ 773 w 1935828"/>
              <a:gd name="connsiteY4" fmla="*/ 2285069 h 2285069"/>
              <a:gd name="connsiteX5" fmla="*/ 198815 w 1935828"/>
              <a:gd name="connsiteY5" fmla="*/ 1139228 h 2285069"/>
              <a:gd name="connsiteX6" fmla="*/ 0 w 1935828"/>
              <a:gd name="connsiteY6" fmla="*/ 0 h 2285069"/>
              <a:gd name="connsiteX0" fmla="*/ 0 w 1935828"/>
              <a:gd name="connsiteY0" fmla="*/ 0 h 2291511"/>
              <a:gd name="connsiteX1" fmla="*/ 1741971 w 1935828"/>
              <a:gd name="connsiteY1" fmla="*/ 1170 h 2291511"/>
              <a:gd name="connsiteX2" fmla="*/ 1935828 w 1935828"/>
              <a:gd name="connsiteY2" fmla="*/ 1144344 h 2291511"/>
              <a:gd name="connsiteX3" fmla="*/ 1748484 w 1935828"/>
              <a:gd name="connsiteY3" fmla="*/ 2291511 h 2291511"/>
              <a:gd name="connsiteX4" fmla="*/ 773 w 1935828"/>
              <a:gd name="connsiteY4" fmla="*/ 2285069 h 2291511"/>
              <a:gd name="connsiteX5" fmla="*/ 198815 w 1935828"/>
              <a:gd name="connsiteY5" fmla="*/ 1139228 h 2291511"/>
              <a:gd name="connsiteX6" fmla="*/ 0 w 1935828"/>
              <a:gd name="connsiteY6" fmla="*/ 0 h 2291511"/>
              <a:gd name="connsiteX0" fmla="*/ 0 w 1935828"/>
              <a:gd name="connsiteY0" fmla="*/ 0 h 2285069"/>
              <a:gd name="connsiteX1" fmla="*/ 1741971 w 1935828"/>
              <a:gd name="connsiteY1" fmla="*/ 1170 h 2285069"/>
              <a:gd name="connsiteX2" fmla="*/ 1935828 w 1935828"/>
              <a:gd name="connsiteY2" fmla="*/ 1144344 h 2285069"/>
              <a:gd name="connsiteX3" fmla="*/ 1748484 w 1935828"/>
              <a:gd name="connsiteY3" fmla="*/ 2284787 h 2285069"/>
              <a:gd name="connsiteX4" fmla="*/ 773 w 1935828"/>
              <a:gd name="connsiteY4" fmla="*/ 2285069 h 2285069"/>
              <a:gd name="connsiteX5" fmla="*/ 198815 w 1935828"/>
              <a:gd name="connsiteY5" fmla="*/ 1139228 h 2285069"/>
              <a:gd name="connsiteX6" fmla="*/ 0 w 1935828"/>
              <a:gd name="connsiteY6" fmla="*/ 0 h 2285069"/>
              <a:gd name="connsiteX0" fmla="*/ 0 w 1935828"/>
              <a:gd name="connsiteY0" fmla="*/ 0 h 2289269"/>
              <a:gd name="connsiteX1" fmla="*/ 1741971 w 1935828"/>
              <a:gd name="connsiteY1" fmla="*/ 1170 h 2289269"/>
              <a:gd name="connsiteX2" fmla="*/ 1935828 w 1935828"/>
              <a:gd name="connsiteY2" fmla="*/ 1144344 h 2289269"/>
              <a:gd name="connsiteX3" fmla="*/ 1748484 w 1935828"/>
              <a:gd name="connsiteY3" fmla="*/ 2289269 h 2289269"/>
              <a:gd name="connsiteX4" fmla="*/ 773 w 1935828"/>
              <a:gd name="connsiteY4" fmla="*/ 2285069 h 2289269"/>
              <a:gd name="connsiteX5" fmla="*/ 198815 w 1935828"/>
              <a:gd name="connsiteY5" fmla="*/ 1139228 h 2289269"/>
              <a:gd name="connsiteX6" fmla="*/ 0 w 1935828"/>
              <a:gd name="connsiteY6" fmla="*/ 0 h 2289269"/>
              <a:gd name="connsiteX0" fmla="*/ 0 w 1935828"/>
              <a:gd name="connsiteY0" fmla="*/ 0 h 2287028"/>
              <a:gd name="connsiteX1" fmla="*/ 1741971 w 1935828"/>
              <a:gd name="connsiteY1" fmla="*/ 1170 h 2287028"/>
              <a:gd name="connsiteX2" fmla="*/ 1935828 w 1935828"/>
              <a:gd name="connsiteY2" fmla="*/ 1144344 h 2287028"/>
              <a:gd name="connsiteX3" fmla="*/ 1746243 w 1935828"/>
              <a:gd name="connsiteY3" fmla="*/ 2287028 h 2287028"/>
              <a:gd name="connsiteX4" fmla="*/ 773 w 1935828"/>
              <a:gd name="connsiteY4" fmla="*/ 2285069 h 2287028"/>
              <a:gd name="connsiteX5" fmla="*/ 198815 w 1935828"/>
              <a:gd name="connsiteY5" fmla="*/ 1139228 h 2287028"/>
              <a:gd name="connsiteX6" fmla="*/ 0 w 1935828"/>
              <a:gd name="connsiteY6" fmla="*/ 0 h 2287028"/>
              <a:gd name="connsiteX0" fmla="*/ 0 w 1942552"/>
              <a:gd name="connsiteY0" fmla="*/ 0 h 2287028"/>
              <a:gd name="connsiteX1" fmla="*/ 1741971 w 1942552"/>
              <a:gd name="connsiteY1" fmla="*/ 1170 h 2287028"/>
              <a:gd name="connsiteX2" fmla="*/ 1942552 w 1942552"/>
              <a:gd name="connsiteY2" fmla="*/ 1142103 h 2287028"/>
              <a:gd name="connsiteX3" fmla="*/ 1746243 w 1942552"/>
              <a:gd name="connsiteY3" fmla="*/ 2287028 h 2287028"/>
              <a:gd name="connsiteX4" fmla="*/ 773 w 1942552"/>
              <a:gd name="connsiteY4" fmla="*/ 2285069 h 2287028"/>
              <a:gd name="connsiteX5" fmla="*/ 198815 w 1942552"/>
              <a:gd name="connsiteY5" fmla="*/ 1139228 h 2287028"/>
              <a:gd name="connsiteX6" fmla="*/ 0 w 1942552"/>
              <a:gd name="connsiteY6" fmla="*/ 0 h 2287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42552" h="2287028">
                <a:moveTo>
                  <a:pt x="0" y="0"/>
                </a:moveTo>
                <a:lnTo>
                  <a:pt x="1741971" y="1170"/>
                </a:lnTo>
                <a:lnTo>
                  <a:pt x="1942552" y="1142103"/>
                </a:lnTo>
                <a:lnTo>
                  <a:pt x="1746243" y="2287028"/>
                </a:lnTo>
                <a:lnTo>
                  <a:pt x="773" y="2285069"/>
                </a:lnTo>
                <a:lnTo>
                  <a:pt x="198815" y="113922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51942" rtlCol="0" anchor="t"/>
          <a:lstStyle/>
          <a:p>
            <a:pPr algn="ctr" defTabSz="1218926"/>
            <a:r>
              <a:rPr lang="en-GB" sz="4799" b="1" dirty="0">
                <a:solidFill>
                  <a:srgbClr val="FFFFFF"/>
                </a:solidFill>
              </a:rPr>
              <a:t>3.016</a:t>
            </a:r>
          </a:p>
          <a:p>
            <a:pPr algn="ctr" defTabSz="1218926"/>
            <a:r>
              <a:rPr lang="en-GB" sz="2000" b="1" dirty="0">
                <a:solidFill>
                  <a:srgbClr val="FFFFFF"/>
                </a:solidFill>
              </a:rPr>
              <a:t>MILLONES €</a:t>
            </a:r>
          </a:p>
        </p:txBody>
      </p:sp>
      <p:sp>
        <p:nvSpPr>
          <p:cNvPr id="54" name="Eingekerbter Richtungspfeil 21"/>
          <p:cNvSpPr/>
          <p:nvPr/>
        </p:nvSpPr>
        <p:spPr>
          <a:xfrm>
            <a:off x="4978905" y="3597874"/>
            <a:ext cx="2492651" cy="1530400"/>
          </a:xfrm>
          <a:custGeom>
            <a:avLst/>
            <a:gdLst>
              <a:gd name="connsiteX0" fmla="*/ 0 w 1728192"/>
              <a:gd name="connsiteY0" fmla="*/ 0 h 1997393"/>
              <a:gd name="connsiteX1" fmla="*/ 864096 w 1728192"/>
              <a:gd name="connsiteY1" fmla="*/ 0 h 1997393"/>
              <a:gd name="connsiteX2" fmla="*/ 1728192 w 1728192"/>
              <a:gd name="connsiteY2" fmla="*/ 998697 h 1997393"/>
              <a:gd name="connsiteX3" fmla="*/ 864096 w 1728192"/>
              <a:gd name="connsiteY3" fmla="*/ 1997393 h 1997393"/>
              <a:gd name="connsiteX4" fmla="*/ 0 w 1728192"/>
              <a:gd name="connsiteY4" fmla="*/ 1997393 h 1997393"/>
              <a:gd name="connsiteX5" fmla="*/ 864096 w 1728192"/>
              <a:gd name="connsiteY5" fmla="*/ 998697 h 1997393"/>
              <a:gd name="connsiteX6" fmla="*/ 0 w 1728192"/>
              <a:gd name="connsiteY6" fmla="*/ 0 h 1997393"/>
              <a:gd name="connsiteX0" fmla="*/ 0 w 1728192"/>
              <a:gd name="connsiteY0" fmla="*/ 0 h 1997393"/>
              <a:gd name="connsiteX1" fmla="*/ 864096 w 1728192"/>
              <a:gd name="connsiteY1" fmla="*/ 0 h 1997393"/>
              <a:gd name="connsiteX2" fmla="*/ 1728192 w 1728192"/>
              <a:gd name="connsiteY2" fmla="*/ 998697 h 1997393"/>
              <a:gd name="connsiteX3" fmla="*/ 864096 w 1728192"/>
              <a:gd name="connsiteY3" fmla="*/ 1997393 h 1997393"/>
              <a:gd name="connsiteX4" fmla="*/ 0 w 1728192"/>
              <a:gd name="connsiteY4" fmla="*/ 1997393 h 1997393"/>
              <a:gd name="connsiteX5" fmla="*/ 188456 w 1728192"/>
              <a:gd name="connsiteY5" fmla="*/ 1044417 h 1997393"/>
              <a:gd name="connsiteX6" fmla="*/ 0 w 1728192"/>
              <a:gd name="connsiteY6" fmla="*/ 0 h 1997393"/>
              <a:gd name="connsiteX0" fmla="*/ 0 w 1911072"/>
              <a:gd name="connsiteY0" fmla="*/ 0 h 1997393"/>
              <a:gd name="connsiteX1" fmla="*/ 864096 w 1911072"/>
              <a:gd name="connsiteY1" fmla="*/ 0 h 1997393"/>
              <a:gd name="connsiteX2" fmla="*/ 1911072 w 1911072"/>
              <a:gd name="connsiteY2" fmla="*/ 1034257 h 1997393"/>
              <a:gd name="connsiteX3" fmla="*/ 864096 w 1911072"/>
              <a:gd name="connsiteY3" fmla="*/ 1997393 h 1997393"/>
              <a:gd name="connsiteX4" fmla="*/ 0 w 1911072"/>
              <a:gd name="connsiteY4" fmla="*/ 1997393 h 1997393"/>
              <a:gd name="connsiteX5" fmla="*/ 188456 w 1911072"/>
              <a:gd name="connsiteY5" fmla="*/ 1044417 h 1997393"/>
              <a:gd name="connsiteX6" fmla="*/ 0 w 1911072"/>
              <a:gd name="connsiteY6" fmla="*/ 0 h 1997393"/>
              <a:gd name="connsiteX0" fmla="*/ 0 w 1911072"/>
              <a:gd name="connsiteY0" fmla="*/ 10160 h 2007553"/>
              <a:gd name="connsiteX1" fmla="*/ 1692136 w 1911072"/>
              <a:gd name="connsiteY1" fmla="*/ 0 h 2007553"/>
              <a:gd name="connsiteX2" fmla="*/ 1911072 w 1911072"/>
              <a:gd name="connsiteY2" fmla="*/ 1044417 h 2007553"/>
              <a:gd name="connsiteX3" fmla="*/ 864096 w 1911072"/>
              <a:gd name="connsiteY3" fmla="*/ 2007553 h 2007553"/>
              <a:gd name="connsiteX4" fmla="*/ 0 w 1911072"/>
              <a:gd name="connsiteY4" fmla="*/ 2007553 h 2007553"/>
              <a:gd name="connsiteX5" fmla="*/ 188456 w 1911072"/>
              <a:gd name="connsiteY5" fmla="*/ 1054577 h 2007553"/>
              <a:gd name="connsiteX6" fmla="*/ 0 w 1911072"/>
              <a:gd name="connsiteY6" fmla="*/ 10160 h 2007553"/>
              <a:gd name="connsiteX0" fmla="*/ 0 w 1911072"/>
              <a:gd name="connsiteY0" fmla="*/ 10160 h 2017713"/>
              <a:gd name="connsiteX1" fmla="*/ 1692136 w 1911072"/>
              <a:gd name="connsiteY1" fmla="*/ 0 h 2017713"/>
              <a:gd name="connsiteX2" fmla="*/ 1911072 w 1911072"/>
              <a:gd name="connsiteY2" fmla="*/ 1044417 h 2017713"/>
              <a:gd name="connsiteX3" fmla="*/ 1702296 w 1911072"/>
              <a:gd name="connsiteY3" fmla="*/ 2017713 h 2017713"/>
              <a:gd name="connsiteX4" fmla="*/ 0 w 1911072"/>
              <a:gd name="connsiteY4" fmla="*/ 2007553 h 2017713"/>
              <a:gd name="connsiteX5" fmla="*/ 188456 w 1911072"/>
              <a:gd name="connsiteY5" fmla="*/ 1054577 h 2017713"/>
              <a:gd name="connsiteX6" fmla="*/ 0 w 1911072"/>
              <a:gd name="connsiteY6" fmla="*/ 10160 h 2017713"/>
              <a:gd name="connsiteX0" fmla="*/ 0 w 1911072"/>
              <a:gd name="connsiteY0" fmla="*/ 10160 h 2093913"/>
              <a:gd name="connsiteX1" fmla="*/ 1692136 w 1911072"/>
              <a:gd name="connsiteY1" fmla="*/ 0 h 2093913"/>
              <a:gd name="connsiteX2" fmla="*/ 1911072 w 1911072"/>
              <a:gd name="connsiteY2" fmla="*/ 1044417 h 2093913"/>
              <a:gd name="connsiteX3" fmla="*/ 1702296 w 1911072"/>
              <a:gd name="connsiteY3" fmla="*/ 2017713 h 2093913"/>
              <a:gd name="connsiteX4" fmla="*/ 15240 w 1911072"/>
              <a:gd name="connsiteY4" fmla="*/ 2093913 h 2093913"/>
              <a:gd name="connsiteX5" fmla="*/ 188456 w 1911072"/>
              <a:gd name="connsiteY5" fmla="*/ 1054577 h 2093913"/>
              <a:gd name="connsiteX6" fmla="*/ 0 w 1911072"/>
              <a:gd name="connsiteY6" fmla="*/ 10160 h 2093913"/>
              <a:gd name="connsiteX0" fmla="*/ 0 w 1911072"/>
              <a:gd name="connsiteY0" fmla="*/ 10160 h 2093913"/>
              <a:gd name="connsiteX1" fmla="*/ 1692136 w 1911072"/>
              <a:gd name="connsiteY1" fmla="*/ 0 h 2093913"/>
              <a:gd name="connsiteX2" fmla="*/ 1911072 w 1911072"/>
              <a:gd name="connsiteY2" fmla="*/ 1044417 h 2093913"/>
              <a:gd name="connsiteX3" fmla="*/ 1714586 w 1911072"/>
              <a:gd name="connsiteY3" fmla="*/ 2088997 h 2093913"/>
              <a:gd name="connsiteX4" fmla="*/ 15240 w 1911072"/>
              <a:gd name="connsiteY4" fmla="*/ 2093913 h 2093913"/>
              <a:gd name="connsiteX5" fmla="*/ 188456 w 1911072"/>
              <a:gd name="connsiteY5" fmla="*/ 1054577 h 2093913"/>
              <a:gd name="connsiteX6" fmla="*/ 0 w 1911072"/>
              <a:gd name="connsiteY6" fmla="*/ 10160 h 2093913"/>
              <a:gd name="connsiteX0" fmla="*/ 0 w 1915988"/>
              <a:gd name="connsiteY0" fmla="*/ 10160 h 2093913"/>
              <a:gd name="connsiteX1" fmla="*/ 1692136 w 1915988"/>
              <a:gd name="connsiteY1" fmla="*/ 0 h 2093913"/>
              <a:gd name="connsiteX2" fmla="*/ 1915988 w 1915988"/>
              <a:gd name="connsiteY2" fmla="*/ 955927 h 2093913"/>
              <a:gd name="connsiteX3" fmla="*/ 1714586 w 1915988"/>
              <a:gd name="connsiteY3" fmla="*/ 2088997 h 2093913"/>
              <a:gd name="connsiteX4" fmla="*/ 15240 w 1915988"/>
              <a:gd name="connsiteY4" fmla="*/ 2093913 h 2093913"/>
              <a:gd name="connsiteX5" fmla="*/ 188456 w 1915988"/>
              <a:gd name="connsiteY5" fmla="*/ 1054577 h 2093913"/>
              <a:gd name="connsiteX6" fmla="*/ 0 w 1915988"/>
              <a:gd name="connsiteY6" fmla="*/ 10160 h 2093913"/>
              <a:gd name="connsiteX0" fmla="*/ 0 w 1906156"/>
              <a:gd name="connsiteY0" fmla="*/ 10160 h 2093913"/>
              <a:gd name="connsiteX1" fmla="*/ 1692136 w 1906156"/>
              <a:gd name="connsiteY1" fmla="*/ 0 h 2093913"/>
              <a:gd name="connsiteX2" fmla="*/ 1906156 w 1906156"/>
              <a:gd name="connsiteY2" fmla="*/ 948553 h 2093913"/>
              <a:gd name="connsiteX3" fmla="*/ 1714586 w 1906156"/>
              <a:gd name="connsiteY3" fmla="*/ 2088997 h 2093913"/>
              <a:gd name="connsiteX4" fmla="*/ 15240 w 1906156"/>
              <a:gd name="connsiteY4" fmla="*/ 2093913 h 2093913"/>
              <a:gd name="connsiteX5" fmla="*/ 188456 w 1906156"/>
              <a:gd name="connsiteY5" fmla="*/ 1054577 h 2093913"/>
              <a:gd name="connsiteX6" fmla="*/ 0 w 1906156"/>
              <a:gd name="connsiteY6" fmla="*/ 10160 h 2093913"/>
              <a:gd name="connsiteX0" fmla="*/ 0 w 1906156"/>
              <a:gd name="connsiteY0" fmla="*/ 209263 h 2293016"/>
              <a:gd name="connsiteX1" fmla="*/ 1716717 w 1906156"/>
              <a:gd name="connsiteY1" fmla="*/ 0 h 2293016"/>
              <a:gd name="connsiteX2" fmla="*/ 1906156 w 1906156"/>
              <a:gd name="connsiteY2" fmla="*/ 1147656 h 2293016"/>
              <a:gd name="connsiteX3" fmla="*/ 1714586 w 1906156"/>
              <a:gd name="connsiteY3" fmla="*/ 2288100 h 2293016"/>
              <a:gd name="connsiteX4" fmla="*/ 15240 w 1906156"/>
              <a:gd name="connsiteY4" fmla="*/ 2293016 h 2293016"/>
              <a:gd name="connsiteX5" fmla="*/ 188456 w 1906156"/>
              <a:gd name="connsiteY5" fmla="*/ 1253680 h 2293016"/>
              <a:gd name="connsiteX6" fmla="*/ 0 w 1906156"/>
              <a:gd name="connsiteY6" fmla="*/ 209263 h 2293016"/>
              <a:gd name="connsiteX0" fmla="*/ 0 w 1908614"/>
              <a:gd name="connsiteY0" fmla="*/ 0 h 2295147"/>
              <a:gd name="connsiteX1" fmla="*/ 1719175 w 1908614"/>
              <a:gd name="connsiteY1" fmla="*/ 2131 h 2295147"/>
              <a:gd name="connsiteX2" fmla="*/ 1908614 w 1908614"/>
              <a:gd name="connsiteY2" fmla="*/ 1149787 h 2295147"/>
              <a:gd name="connsiteX3" fmla="*/ 1717044 w 1908614"/>
              <a:gd name="connsiteY3" fmla="*/ 2290231 h 2295147"/>
              <a:gd name="connsiteX4" fmla="*/ 17698 w 1908614"/>
              <a:gd name="connsiteY4" fmla="*/ 2295147 h 2295147"/>
              <a:gd name="connsiteX5" fmla="*/ 190914 w 1908614"/>
              <a:gd name="connsiteY5" fmla="*/ 1255811 h 2295147"/>
              <a:gd name="connsiteX6" fmla="*/ 0 w 1908614"/>
              <a:gd name="connsiteY6" fmla="*/ 0 h 2295147"/>
              <a:gd name="connsiteX0" fmla="*/ 0 w 1908614"/>
              <a:gd name="connsiteY0" fmla="*/ 0 h 2295147"/>
              <a:gd name="connsiteX1" fmla="*/ 1719175 w 1908614"/>
              <a:gd name="connsiteY1" fmla="*/ 2131 h 2295147"/>
              <a:gd name="connsiteX2" fmla="*/ 1908614 w 1908614"/>
              <a:gd name="connsiteY2" fmla="*/ 1149787 h 2295147"/>
              <a:gd name="connsiteX3" fmla="*/ 1717044 w 1908614"/>
              <a:gd name="connsiteY3" fmla="*/ 2290231 h 2295147"/>
              <a:gd name="connsiteX4" fmla="*/ 17698 w 1908614"/>
              <a:gd name="connsiteY4" fmla="*/ 2295147 h 2295147"/>
              <a:gd name="connsiteX5" fmla="*/ 193372 w 1908614"/>
              <a:gd name="connsiteY5" fmla="*/ 1150114 h 2295147"/>
              <a:gd name="connsiteX6" fmla="*/ 0 w 1908614"/>
              <a:gd name="connsiteY6" fmla="*/ 0 h 2295147"/>
              <a:gd name="connsiteX0" fmla="*/ 0 w 1908614"/>
              <a:gd name="connsiteY0" fmla="*/ 0 h 2297605"/>
              <a:gd name="connsiteX1" fmla="*/ 1719175 w 1908614"/>
              <a:gd name="connsiteY1" fmla="*/ 2131 h 2297605"/>
              <a:gd name="connsiteX2" fmla="*/ 1908614 w 1908614"/>
              <a:gd name="connsiteY2" fmla="*/ 1149787 h 2297605"/>
              <a:gd name="connsiteX3" fmla="*/ 1717044 w 1908614"/>
              <a:gd name="connsiteY3" fmla="*/ 2290231 h 2297605"/>
              <a:gd name="connsiteX4" fmla="*/ 492 w 1908614"/>
              <a:gd name="connsiteY4" fmla="*/ 2297605 h 2297605"/>
              <a:gd name="connsiteX5" fmla="*/ 193372 w 1908614"/>
              <a:gd name="connsiteY5" fmla="*/ 1150114 h 2297605"/>
              <a:gd name="connsiteX6" fmla="*/ 0 w 1908614"/>
              <a:gd name="connsiteY6" fmla="*/ 0 h 2297605"/>
              <a:gd name="connsiteX0" fmla="*/ 0 w 1908614"/>
              <a:gd name="connsiteY0" fmla="*/ 0 h 2292689"/>
              <a:gd name="connsiteX1" fmla="*/ 1719175 w 1908614"/>
              <a:gd name="connsiteY1" fmla="*/ 2131 h 2292689"/>
              <a:gd name="connsiteX2" fmla="*/ 1908614 w 1908614"/>
              <a:gd name="connsiteY2" fmla="*/ 1149787 h 2292689"/>
              <a:gd name="connsiteX3" fmla="*/ 1717044 w 1908614"/>
              <a:gd name="connsiteY3" fmla="*/ 2290231 h 2292689"/>
              <a:gd name="connsiteX4" fmla="*/ 2950 w 1908614"/>
              <a:gd name="connsiteY4" fmla="*/ 2292689 h 2292689"/>
              <a:gd name="connsiteX5" fmla="*/ 193372 w 1908614"/>
              <a:gd name="connsiteY5" fmla="*/ 1150114 h 2292689"/>
              <a:gd name="connsiteX6" fmla="*/ 0 w 1908614"/>
              <a:gd name="connsiteY6" fmla="*/ 0 h 2292689"/>
              <a:gd name="connsiteX0" fmla="*/ 0 w 1908614"/>
              <a:gd name="connsiteY0" fmla="*/ 0 h 2290231"/>
              <a:gd name="connsiteX1" fmla="*/ 1719175 w 1908614"/>
              <a:gd name="connsiteY1" fmla="*/ 2131 h 2290231"/>
              <a:gd name="connsiteX2" fmla="*/ 1908614 w 1908614"/>
              <a:gd name="connsiteY2" fmla="*/ 1149787 h 2290231"/>
              <a:gd name="connsiteX3" fmla="*/ 1717044 w 1908614"/>
              <a:gd name="connsiteY3" fmla="*/ 2290231 h 2290231"/>
              <a:gd name="connsiteX4" fmla="*/ 107453 w 1908614"/>
              <a:gd name="connsiteY4" fmla="*/ 2240438 h 2290231"/>
              <a:gd name="connsiteX5" fmla="*/ 193372 w 1908614"/>
              <a:gd name="connsiteY5" fmla="*/ 1150114 h 2290231"/>
              <a:gd name="connsiteX6" fmla="*/ 0 w 1908614"/>
              <a:gd name="connsiteY6" fmla="*/ 0 h 2290231"/>
              <a:gd name="connsiteX0" fmla="*/ 0 w 1908614"/>
              <a:gd name="connsiteY0" fmla="*/ 0 h 2290512"/>
              <a:gd name="connsiteX1" fmla="*/ 1719175 w 1908614"/>
              <a:gd name="connsiteY1" fmla="*/ 2131 h 2290512"/>
              <a:gd name="connsiteX2" fmla="*/ 1908614 w 1908614"/>
              <a:gd name="connsiteY2" fmla="*/ 1149787 h 2290512"/>
              <a:gd name="connsiteX3" fmla="*/ 1717044 w 1908614"/>
              <a:gd name="connsiteY3" fmla="*/ 2290231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9175 w 1908614"/>
              <a:gd name="connsiteY1" fmla="*/ 2131 h 2290512"/>
              <a:gd name="connsiteX2" fmla="*/ 1908614 w 1908614"/>
              <a:gd name="connsiteY2" fmla="*/ 1149787 h 2290512"/>
              <a:gd name="connsiteX3" fmla="*/ 1629958 w 1908614"/>
              <a:gd name="connsiteY3" fmla="*/ 2192259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9175 w 1908614"/>
              <a:gd name="connsiteY1" fmla="*/ 2131 h 2290512"/>
              <a:gd name="connsiteX2" fmla="*/ 1908614 w 1908614"/>
              <a:gd name="connsiteY2" fmla="*/ 1149787 h 2290512"/>
              <a:gd name="connsiteX3" fmla="*/ 1725752 w 1908614"/>
              <a:gd name="connsiteY3" fmla="*/ 2290230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4821 w 1908614"/>
              <a:gd name="connsiteY1" fmla="*/ 4308 h 2290512"/>
              <a:gd name="connsiteX2" fmla="*/ 1908614 w 1908614"/>
              <a:gd name="connsiteY2" fmla="*/ 1149787 h 2290512"/>
              <a:gd name="connsiteX3" fmla="*/ 1725752 w 1908614"/>
              <a:gd name="connsiteY3" fmla="*/ 2290230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6998 w 1908614"/>
              <a:gd name="connsiteY1" fmla="*/ 2131 h 2290512"/>
              <a:gd name="connsiteX2" fmla="*/ 1908614 w 1908614"/>
              <a:gd name="connsiteY2" fmla="*/ 1149787 h 2290512"/>
              <a:gd name="connsiteX3" fmla="*/ 1725752 w 1908614"/>
              <a:gd name="connsiteY3" fmla="*/ 2290230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24942"/>
              <a:gd name="connsiteY0" fmla="*/ 0 h 2301398"/>
              <a:gd name="connsiteX1" fmla="*/ 1733326 w 1924942"/>
              <a:gd name="connsiteY1" fmla="*/ 13017 h 2301398"/>
              <a:gd name="connsiteX2" fmla="*/ 1924942 w 1924942"/>
              <a:gd name="connsiteY2" fmla="*/ 1160673 h 2301398"/>
              <a:gd name="connsiteX3" fmla="*/ 1742080 w 1924942"/>
              <a:gd name="connsiteY3" fmla="*/ 2301116 h 2301398"/>
              <a:gd name="connsiteX4" fmla="*/ 17101 w 1924942"/>
              <a:gd name="connsiteY4" fmla="*/ 2301398 h 2301398"/>
              <a:gd name="connsiteX5" fmla="*/ 209700 w 1924942"/>
              <a:gd name="connsiteY5" fmla="*/ 1161000 h 2301398"/>
              <a:gd name="connsiteX6" fmla="*/ 0 w 1924942"/>
              <a:gd name="connsiteY6" fmla="*/ 0 h 2301398"/>
              <a:gd name="connsiteX0" fmla="*/ 0 w 1924942"/>
              <a:gd name="connsiteY0" fmla="*/ 0 h 2301398"/>
              <a:gd name="connsiteX1" fmla="*/ 1733326 w 1924942"/>
              <a:gd name="connsiteY1" fmla="*/ 13017 h 2301398"/>
              <a:gd name="connsiteX2" fmla="*/ 1924942 w 1924942"/>
              <a:gd name="connsiteY2" fmla="*/ 1160673 h 2301398"/>
              <a:gd name="connsiteX3" fmla="*/ 1742080 w 1924942"/>
              <a:gd name="connsiteY3" fmla="*/ 2301116 h 2301398"/>
              <a:gd name="connsiteX4" fmla="*/ 17101 w 1924942"/>
              <a:gd name="connsiteY4" fmla="*/ 2301398 h 2301398"/>
              <a:gd name="connsiteX5" fmla="*/ 187929 w 1924942"/>
              <a:gd name="connsiteY5" fmla="*/ 1155557 h 2301398"/>
              <a:gd name="connsiteX6" fmla="*/ 0 w 1924942"/>
              <a:gd name="connsiteY6" fmla="*/ 0 h 2301398"/>
              <a:gd name="connsiteX0" fmla="*/ 0 w 1935828"/>
              <a:gd name="connsiteY0" fmla="*/ 3312 h 2288381"/>
              <a:gd name="connsiteX1" fmla="*/ 1744212 w 1935828"/>
              <a:gd name="connsiteY1" fmla="*/ 0 h 2288381"/>
              <a:gd name="connsiteX2" fmla="*/ 1935828 w 1935828"/>
              <a:gd name="connsiteY2" fmla="*/ 1147656 h 2288381"/>
              <a:gd name="connsiteX3" fmla="*/ 1752966 w 1935828"/>
              <a:gd name="connsiteY3" fmla="*/ 2288099 h 2288381"/>
              <a:gd name="connsiteX4" fmla="*/ 27987 w 1935828"/>
              <a:gd name="connsiteY4" fmla="*/ 2288381 h 2288381"/>
              <a:gd name="connsiteX5" fmla="*/ 198815 w 1935828"/>
              <a:gd name="connsiteY5" fmla="*/ 1142540 h 2288381"/>
              <a:gd name="connsiteX6" fmla="*/ 0 w 1935828"/>
              <a:gd name="connsiteY6" fmla="*/ 3312 h 2288381"/>
              <a:gd name="connsiteX0" fmla="*/ 0 w 1935828"/>
              <a:gd name="connsiteY0" fmla="*/ 3312 h 2288381"/>
              <a:gd name="connsiteX1" fmla="*/ 1744212 w 1935828"/>
              <a:gd name="connsiteY1" fmla="*/ 0 h 2288381"/>
              <a:gd name="connsiteX2" fmla="*/ 1935828 w 1935828"/>
              <a:gd name="connsiteY2" fmla="*/ 1147656 h 2288381"/>
              <a:gd name="connsiteX3" fmla="*/ 1752966 w 1935828"/>
              <a:gd name="connsiteY3" fmla="*/ 2288099 h 2288381"/>
              <a:gd name="connsiteX4" fmla="*/ 773 w 1935828"/>
              <a:gd name="connsiteY4" fmla="*/ 2288381 h 2288381"/>
              <a:gd name="connsiteX5" fmla="*/ 198815 w 1935828"/>
              <a:gd name="connsiteY5" fmla="*/ 1142540 h 2288381"/>
              <a:gd name="connsiteX6" fmla="*/ 0 w 1935828"/>
              <a:gd name="connsiteY6" fmla="*/ 3312 h 2288381"/>
              <a:gd name="connsiteX0" fmla="*/ 0 w 1935828"/>
              <a:gd name="connsiteY0" fmla="*/ 0 h 2285069"/>
              <a:gd name="connsiteX1" fmla="*/ 1741971 w 1935828"/>
              <a:gd name="connsiteY1" fmla="*/ 1170 h 2285069"/>
              <a:gd name="connsiteX2" fmla="*/ 1935828 w 1935828"/>
              <a:gd name="connsiteY2" fmla="*/ 1144344 h 2285069"/>
              <a:gd name="connsiteX3" fmla="*/ 1752966 w 1935828"/>
              <a:gd name="connsiteY3" fmla="*/ 2284787 h 2285069"/>
              <a:gd name="connsiteX4" fmla="*/ 773 w 1935828"/>
              <a:gd name="connsiteY4" fmla="*/ 2285069 h 2285069"/>
              <a:gd name="connsiteX5" fmla="*/ 198815 w 1935828"/>
              <a:gd name="connsiteY5" fmla="*/ 1139228 h 2285069"/>
              <a:gd name="connsiteX6" fmla="*/ 0 w 1935828"/>
              <a:gd name="connsiteY6" fmla="*/ 0 h 2285069"/>
              <a:gd name="connsiteX0" fmla="*/ 0 w 1935828"/>
              <a:gd name="connsiteY0" fmla="*/ 0 h 2291511"/>
              <a:gd name="connsiteX1" fmla="*/ 1741971 w 1935828"/>
              <a:gd name="connsiteY1" fmla="*/ 1170 h 2291511"/>
              <a:gd name="connsiteX2" fmla="*/ 1935828 w 1935828"/>
              <a:gd name="connsiteY2" fmla="*/ 1144344 h 2291511"/>
              <a:gd name="connsiteX3" fmla="*/ 1748484 w 1935828"/>
              <a:gd name="connsiteY3" fmla="*/ 2291511 h 2291511"/>
              <a:gd name="connsiteX4" fmla="*/ 773 w 1935828"/>
              <a:gd name="connsiteY4" fmla="*/ 2285069 h 2291511"/>
              <a:gd name="connsiteX5" fmla="*/ 198815 w 1935828"/>
              <a:gd name="connsiteY5" fmla="*/ 1139228 h 2291511"/>
              <a:gd name="connsiteX6" fmla="*/ 0 w 1935828"/>
              <a:gd name="connsiteY6" fmla="*/ 0 h 2291511"/>
              <a:gd name="connsiteX0" fmla="*/ 0 w 1935828"/>
              <a:gd name="connsiteY0" fmla="*/ 0 h 2285069"/>
              <a:gd name="connsiteX1" fmla="*/ 1741971 w 1935828"/>
              <a:gd name="connsiteY1" fmla="*/ 1170 h 2285069"/>
              <a:gd name="connsiteX2" fmla="*/ 1935828 w 1935828"/>
              <a:gd name="connsiteY2" fmla="*/ 1144344 h 2285069"/>
              <a:gd name="connsiteX3" fmla="*/ 1748484 w 1935828"/>
              <a:gd name="connsiteY3" fmla="*/ 2284787 h 2285069"/>
              <a:gd name="connsiteX4" fmla="*/ 773 w 1935828"/>
              <a:gd name="connsiteY4" fmla="*/ 2285069 h 2285069"/>
              <a:gd name="connsiteX5" fmla="*/ 198815 w 1935828"/>
              <a:gd name="connsiteY5" fmla="*/ 1139228 h 2285069"/>
              <a:gd name="connsiteX6" fmla="*/ 0 w 1935828"/>
              <a:gd name="connsiteY6" fmla="*/ 0 h 2285069"/>
              <a:gd name="connsiteX0" fmla="*/ 0 w 1935828"/>
              <a:gd name="connsiteY0" fmla="*/ 0 h 2289269"/>
              <a:gd name="connsiteX1" fmla="*/ 1741971 w 1935828"/>
              <a:gd name="connsiteY1" fmla="*/ 1170 h 2289269"/>
              <a:gd name="connsiteX2" fmla="*/ 1935828 w 1935828"/>
              <a:gd name="connsiteY2" fmla="*/ 1144344 h 2289269"/>
              <a:gd name="connsiteX3" fmla="*/ 1748484 w 1935828"/>
              <a:gd name="connsiteY3" fmla="*/ 2289269 h 2289269"/>
              <a:gd name="connsiteX4" fmla="*/ 773 w 1935828"/>
              <a:gd name="connsiteY4" fmla="*/ 2285069 h 2289269"/>
              <a:gd name="connsiteX5" fmla="*/ 198815 w 1935828"/>
              <a:gd name="connsiteY5" fmla="*/ 1139228 h 2289269"/>
              <a:gd name="connsiteX6" fmla="*/ 0 w 1935828"/>
              <a:gd name="connsiteY6" fmla="*/ 0 h 2289269"/>
              <a:gd name="connsiteX0" fmla="*/ 0 w 1935828"/>
              <a:gd name="connsiteY0" fmla="*/ 0 h 2287028"/>
              <a:gd name="connsiteX1" fmla="*/ 1741971 w 1935828"/>
              <a:gd name="connsiteY1" fmla="*/ 1170 h 2287028"/>
              <a:gd name="connsiteX2" fmla="*/ 1935828 w 1935828"/>
              <a:gd name="connsiteY2" fmla="*/ 1144344 h 2287028"/>
              <a:gd name="connsiteX3" fmla="*/ 1746243 w 1935828"/>
              <a:gd name="connsiteY3" fmla="*/ 2287028 h 2287028"/>
              <a:gd name="connsiteX4" fmla="*/ 773 w 1935828"/>
              <a:gd name="connsiteY4" fmla="*/ 2285069 h 2287028"/>
              <a:gd name="connsiteX5" fmla="*/ 198815 w 1935828"/>
              <a:gd name="connsiteY5" fmla="*/ 1139228 h 2287028"/>
              <a:gd name="connsiteX6" fmla="*/ 0 w 1935828"/>
              <a:gd name="connsiteY6" fmla="*/ 0 h 2287028"/>
              <a:gd name="connsiteX0" fmla="*/ 0 w 1942552"/>
              <a:gd name="connsiteY0" fmla="*/ 0 h 2287028"/>
              <a:gd name="connsiteX1" fmla="*/ 1741971 w 1942552"/>
              <a:gd name="connsiteY1" fmla="*/ 1170 h 2287028"/>
              <a:gd name="connsiteX2" fmla="*/ 1942552 w 1942552"/>
              <a:gd name="connsiteY2" fmla="*/ 1142103 h 2287028"/>
              <a:gd name="connsiteX3" fmla="*/ 1746243 w 1942552"/>
              <a:gd name="connsiteY3" fmla="*/ 2287028 h 2287028"/>
              <a:gd name="connsiteX4" fmla="*/ 773 w 1942552"/>
              <a:gd name="connsiteY4" fmla="*/ 2285069 h 2287028"/>
              <a:gd name="connsiteX5" fmla="*/ 198815 w 1942552"/>
              <a:gd name="connsiteY5" fmla="*/ 1139228 h 2287028"/>
              <a:gd name="connsiteX6" fmla="*/ 0 w 1942552"/>
              <a:gd name="connsiteY6" fmla="*/ 0 h 2287028"/>
              <a:gd name="connsiteX0" fmla="*/ 198042 w 1941779"/>
              <a:gd name="connsiteY0" fmla="*/ 1138058 h 2285858"/>
              <a:gd name="connsiteX1" fmla="*/ 1741198 w 1941779"/>
              <a:gd name="connsiteY1" fmla="*/ 0 h 2285858"/>
              <a:gd name="connsiteX2" fmla="*/ 1941779 w 1941779"/>
              <a:gd name="connsiteY2" fmla="*/ 1140933 h 2285858"/>
              <a:gd name="connsiteX3" fmla="*/ 1745470 w 1941779"/>
              <a:gd name="connsiteY3" fmla="*/ 2285858 h 2285858"/>
              <a:gd name="connsiteX4" fmla="*/ 0 w 1941779"/>
              <a:gd name="connsiteY4" fmla="*/ 2283899 h 2285858"/>
              <a:gd name="connsiteX5" fmla="*/ 198042 w 1941779"/>
              <a:gd name="connsiteY5" fmla="*/ 1138058 h 2285858"/>
              <a:gd name="connsiteX0" fmla="*/ 198042 w 1941779"/>
              <a:gd name="connsiteY0" fmla="*/ 0 h 1147800"/>
              <a:gd name="connsiteX1" fmla="*/ 1941779 w 1941779"/>
              <a:gd name="connsiteY1" fmla="*/ 2875 h 1147800"/>
              <a:gd name="connsiteX2" fmla="*/ 1745470 w 1941779"/>
              <a:gd name="connsiteY2" fmla="*/ 1147800 h 1147800"/>
              <a:gd name="connsiteX3" fmla="*/ 0 w 1941779"/>
              <a:gd name="connsiteY3" fmla="*/ 1145841 h 1147800"/>
              <a:gd name="connsiteX4" fmla="*/ 198042 w 1941779"/>
              <a:gd name="connsiteY4" fmla="*/ 0 h 1147800"/>
              <a:gd name="connsiteX0" fmla="*/ 198042 w 1941779"/>
              <a:gd name="connsiteY0" fmla="*/ 0 h 1147800"/>
              <a:gd name="connsiteX1" fmla="*/ 1941779 w 1941779"/>
              <a:gd name="connsiteY1" fmla="*/ 634 h 1147800"/>
              <a:gd name="connsiteX2" fmla="*/ 1745470 w 1941779"/>
              <a:gd name="connsiteY2" fmla="*/ 1147800 h 1147800"/>
              <a:gd name="connsiteX3" fmla="*/ 0 w 1941779"/>
              <a:gd name="connsiteY3" fmla="*/ 1145841 h 1147800"/>
              <a:gd name="connsiteX4" fmla="*/ 198042 w 1941779"/>
              <a:gd name="connsiteY4" fmla="*/ 0 h 11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41779" h="1147800">
                <a:moveTo>
                  <a:pt x="198042" y="0"/>
                </a:moveTo>
                <a:lnTo>
                  <a:pt x="1941779" y="634"/>
                </a:lnTo>
                <a:lnTo>
                  <a:pt x="1745470" y="1147800"/>
                </a:lnTo>
                <a:lnTo>
                  <a:pt x="0" y="1145841"/>
                </a:lnTo>
                <a:lnTo>
                  <a:pt x="198042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1942" tIns="0" rIns="251942" bIns="0" rtlCol="0" anchor="ctr"/>
          <a:lstStyle/>
          <a:p>
            <a:pPr algn="ctr" defTabSz="1218926"/>
            <a:r>
              <a:rPr lang="en-GB" b="1" dirty="0">
                <a:solidFill>
                  <a:srgbClr val="FFFFFF"/>
                </a:solidFill>
              </a:rPr>
              <a:t>INGRESOS POR PRIMAS</a:t>
            </a:r>
          </a:p>
        </p:txBody>
      </p:sp>
      <p:sp>
        <p:nvSpPr>
          <p:cNvPr id="56" name="Eingekerbter Richtungspfeil 21"/>
          <p:cNvSpPr/>
          <p:nvPr/>
        </p:nvSpPr>
        <p:spPr>
          <a:xfrm>
            <a:off x="7175666" y="2078903"/>
            <a:ext cx="2493644" cy="3049371"/>
          </a:xfrm>
          <a:custGeom>
            <a:avLst/>
            <a:gdLst>
              <a:gd name="connsiteX0" fmla="*/ 0 w 1728192"/>
              <a:gd name="connsiteY0" fmla="*/ 0 h 1997393"/>
              <a:gd name="connsiteX1" fmla="*/ 864096 w 1728192"/>
              <a:gd name="connsiteY1" fmla="*/ 0 h 1997393"/>
              <a:gd name="connsiteX2" fmla="*/ 1728192 w 1728192"/>
              <a:gd name="connsiteY2" fmla="*/ 998697 h 1997393"/>
              <a:gd name="connsiteX3" fmla="*/ 864096 w 1728192"/>
              <a:gd name="connsiteY3" fmla="*/ 1997393 h 1997393"/>
              <a:gd name="connsiteX4" fmla="*/ 0 w 1728192"/>
              <a:gd name="connsiteY4" fmla="*/ 1997393 h 1997393"/>
              <a:gd name="connsiteX5" fmla="*/ 864096 w 1728192"/>
              <a:gd name="connsiteY5" fmla="*/ 998697 h 1997393"/>
              <a:gd name="connsiteX6" fmla="*/ 0 w 1728192"/>
              <a:gd name="connsiteY6" fmla="*/ 0 h 1997393"/>
              <a:gd name="connsiteX0" fmla="*/ 0 w 1728192"/>
              <a:gd name="connsiteY0" fmla="*/ 0 h 1997393"/>
              <a:gd name="connsiteX1" fmla="*/ 864096 w 1728192"/>
              <a:gd name="connsiteY1" fmla="*/ 0 h 1997393"/>
              <a:gd name="connsiteX2" fmla="*/ 1728192 w 1728192"/>
              <a:gd name="connsiteY2" fmla="*/ 998697 h 1997393"/>
              <a:gd name="connsiteX3" fmla="*/ 864096 w 1728192"/>
              <a:gd name="connsiteY3" fmla="*/ 1997393 h 1997393"/>
              <a:gd name="connsiteX4" fmla="*/ 0 w 1728192"/>
              <a:gd name="connsiteY4" fmla="*/ 1997393 h 1997393"/>
              <a:gd name="connsiteX5" fmla="*/ 188456 w 1728192"/>
              <a:gd name="connsiteY5" fmla="*/ 1044417 h 1997393"/>
              <a:gd name="connsiteX6" fmla="*/ 0 w 1728192"/>
              <a:gd name="connsiteY6" fmla="*/ 0 h 1997393"/>
              <a:gd name="connsiteX0" fmla="*/ 0 w 1911072"/>
              <a:gd name="connsiteY0" fmla="*/ 0 h 1997393"/>
              <a:gd name="connsiteX1" fmla="*/ 864096 w 1911072"/>
              <a:gd name="connsiteY1" fmla="*/ 0 h 1997393"/>
              <a:gd name="connsiteX2" fmla="*/ 1911072 w 1911072"/>
              <a:gd name="connsiteY2" fmla="*/ 1034257 h 1997393"/>
              <a:gd name="connsiteX3" fmla="*/ 864096 w 1911072"/>
              <a:gd name="connsiteY3" fmla="*/ 1997393 h 1997393"/>
              <a:gd name="connsiteX4" fmla="*/ 0 w 1911072"/>
              <a:gd name="connsiteY4" fmla="*/ 1997393 h 1997393"/>
              <a:gd name="connsiteX5" fmla="*/ 188456 w 1911072"/>
              <a:gd name="connsiteY5" fmla="*/ 1044417 h 1997393"/>
              <a:gd name="connsiteX6" fmla="*/ 0 w 1911072"/>
              <a:gd name="connsiteY6" fmla="*/ 0 h 1997393"/>
              <a:gd name="connsiteX0" fmla="*/ 0 w 1911072"/>
              <a:gd name="connsiteY0" fmla="*/ 10160 h 2007553"/>
              <a:gd name="connsiteX1" fmla="*/ 1692136 w 1911072"/>
              <a:gd name="connsiteY1" fmla="*/ 0 h 2007553"/>
              <a:gd name="connsiteX2" fmla="*/ 1911072 w 1911072"/>
              <a:gd name="connsiteY2" fmla="*/ 1044417 h 2007553"/>
              <a:gd name="connsiteX3" fmla="*/ 864096 w 1911072"/>
              <a:gd name="connsiteY3" fmla="*/ 2007553 h 2007553"/>
              <a:gd name="connsiteX4" fmla="*/ 0 w 1911072"/>
              <a:gd name="connsiteY4" fmla="*/ 2007553 h 2007553"/>
              <a:gd name="connsiteX5" fmla="*/ 188456 w 1911072"/>
              <a:gd name="connsiteY5" fmla="*/ 1054577 h 2007553"/>
              <a:gd name="connsiteX6" fmla="*/ 0 w 1911072"/>
              <a:gd name="connsiteY6" fmla="*/ 10160 h 2007553"/>
              <a:gd name="connsiteX0" fmla="*/ 0 w 1911072"/>
              <a:gd name="connsiteY0" fmla="*/ 10160 h 2017713"/>
              <a:gd name="connsiteX1" fmla="*/ 1692136 w 1911072"/>
              <a:gd name="connsiteY1" fmla="*/ 0 h 2017713"/>
              <a:gd name="connsiteX2" fmla="*/ 1911072 w 1911072"/>
              <a:gd name="connsiteY2" fmla="*/ 1044417 h 2017713"/>
              <a:gd name="connsiteX3" fmla="*/ 1702296 w 1911072"/>
              <a:gd name="connsiteY3" fmla="*/ 2017713 h 2017713"/>
              <a:gd name="connsiteX4" fmla="*/ 0 w 1911072"/>
              <a:gd name="connsiteY4" fmla="*/ 2007553 h 2017713"/>
              <a:gd name="connsiteX5" fmla="*/ 188456 w 1911072"/>
              <a:gd name="connsiteY5" fmla="*/ 1054577 h 2017713"/>
              <a:gd name="connsiteX6" fmla="*/ 0 w 1911072"/>
              <a:gd name="connsiteY6" fmla="*/ 10160 h 2017713"/>
              <a:gd name="connsiteX0" fmla="*/ 0 w 1911072"/>
              <a:gd name="connsiteY0" fmla="*/ 10160 h 2093913"/>
              <a:gd name="connsiteX1" fmla="*/ 1692136 w 1911072"/>
              <a:gd name="connsiteY1" fmla="*/ 0 h 2093913"/>
              <a:gd name="connsiteX2" fmla="*/ 1911072 w 1911072"/>
              <a:gd name="connsiteY2" fmla="*/ 1044417 h 2093913"/>
              <a:gd name="connsiteX3" fmla="*/ 1702296 w 1911072"/>
              <a:gd name="connsiteY3" fmla="*/ 2017713 h 2093913"/>
              <a:gd name="connsiteX4" fmla="*/ 15240 w 1911072"/>
              <a:gd name="connsiteY4" fmla="*/ 2093913 h 2093913"/>
              <a:gd name="connsiteX5" fmla="*/ 188456 w 1911072"/>
              <a:gd name="connsiteY5" fmla="*/ 1054577 h 2093913"/>
              <a:gd name="connsiteX6" fmla="*/ 0 w 1911072"/>
              <a:gd name="connsiteY6" fmla="*/ 10160 h 2093913"/>
              <a:gd name="connsiteX0" fmla="*/ 0 w 1911072"/>
              <a:gd name="connsiteY0" fmla="*/ 10160 h 2093913"/>
              <a:gd name="connsiteX1" fmla="*/ 1692136 w 1911072"/>
              <a:gd name="connsiteY1" fmla="*/ 0 h 2093913"/>
              <a:gd name="connsiteX2" fmla="*/ 1911072 w 1911072"/>
              <a:gd name="connsiteY2" fmla="*/ 1044417 h 2093913"/>
              <a:gd name="connsiteX3" fmla="*/ 1714586 w 1911072"/>
              <a:gd name="connsiteY3" fmla="*/ 2088997 h 2093913"/>
              <a:gd name="connsiteX4" fmla="*/ 15240 w 1911072"/>
              <a:gd name="connsiteY4" fmla="*/ 2093913 h 2093913"/>
              <a:gd name="connsiteX5" fmla="*/ 188456 w 1911072"/>
              <a:gd name="connsiteY5" fmla="*/ 1054577 h 2093913"/>
              <a:gd name="connsiteX6" fmla="*/ 0 w 1911072"/>
              <a:gd name="connsiteY6" fmla="*/ 10160 h 2093913"/>
              <a:gd name="connsiteX0" fmla="*/ 0 w 1915988"/>
              <a:gd name="connsiteY0" fmla="*/ 10160 h 2093913"/>
              <a:gd name="connsiteX1" fmla="*/ 1692136 w 1915988"/>
              <a:gd name="connsiteY1" fmla="*/ 0 h 2093913"/>
              <a:gd name="connsiteX2" fmla="*/ 1915988 w 1915988"/>
              <a:gd name="connsiteY2" fmla="*/ 955927 h 2093913"/>
              <a:gd name="connsiteX3" fmla="*/ 1714586 w 1915988"/>
              <a:gd name="connsiteY3" fmla="*/ 2088997 h 2093913"/>
              <a:gd name="connsiteX4" fmla="*/ 15240 w 1915988"/>
              <a:gd name="connsiteY4" fmla="*/ 2093913 h 2093913"/>
              <a:gd name="connsiteX5" fmla="*/ 188456 w 1915988"/>
              <a:gd name="connsiteY5" fmla="*/ 1054577 h 2093913"/>
              <a:gd name="connsiteX6" fmla="*/ 0 w 1915988"/>
              <a:gd name="connsiteY6" fmla="*/ 10160 h 2093913"/>
              <a:gd name="connsiteX0" fmla="*/ 0 w 1906156"/>
              <a:gd name="connsiteY0" fmla="*/ 10160 h 2093913"/>
              <a:gd name="connsiteX1" fmla="*/ 1692136 w 1906156"/>
              <a:gd name="connsiteY1" fmla="*/ 0 h 2093913"/>
              <a:gd name="connsiteX2" fmla="*/ 1906156 w 1906156"/>
              <a:gd name="connsiteY2" fmla="*/ 948553 h 2093913"/>
              <a:gd name="connsiteX3" fmla="*/ 1714586 w 1906156"/>
              <a:gd name="connsiteY3" fmla="*/ 2088997 h 2093913"/>
              <a:gd name="connsiteX4" fmla="*/ 15240 w 1906156"/>
              <a:gd name="connsiteY4" fmla="*/ 2093913 h 2093913"/>
              <a:gd name="connsiteX5" fmla="*/ 188456 w 1906156"/>
              <a:gd name="connsiteY5" fmla="*/ 1054577 h 2093913"/>
              <a:gd name="connsiteX6" fmla="*/ 0 w 1906156"/>
              <a:gd name="connsiteY6" fmla="*/ 10160 h 2093913"/>
              <a:gd name="connsiteX0" fmla="*/ 0 w 1906156"/>
              <a:gd name="connsiteY0" fmla="*/ 209263 h 2293016"/>
              <a:gd name="connsiteX1" fmla="*/ 1716717 w 1906156"/>
              <a:gd name="connsiteY1" fmla="*/ 0 h 2293016"/>
              <a:gd name="connsiteX2" fmla="*/ 1906156 w 1906156"/>
              <a:gd name="connsiteY2" fmla="*/ 1147656 h 2293016"/>
              <a:gd name="connsiteX3" fmla="*/ 1714586 w 1906156"/>
              <a:gd name="connsiteY3" fmla="*/ 2288100 h 2293016"/>
              <a:gd name="connsiteX4" fmla="*/ 15240 w 1906156"/>
              <a:gd name="connsiteY4" fmla="*/ 2293016 h 2293016"/>
              <a:gd name="connsiteX5" fmla="*/ 188456 w 1906156"/>
              <a:gd name="connsiteY5" fmla="*/ 1253680 h 2293016"/>
              <a:gd name="connsiteX6" fmla="*/ 0 w 1906156"/>
              <a:gd name="connsiteY6" fmla="*/ 209263 h 2293016"/>
              <a:gd name="connsiteX0" fmla="*/ 0 w 1908614"/>
              <a:gd name="connsiteY0" fmla="*/ 0 h 2295147"/>
              <a:gd name="connsiteX1" fmla="*/ 1719175 w 1908614"/>
              <a:gd name="connsiteY1" fmla="*/ 2131 h 2295147"/>
              <a:gd name="connsiteX2" fmla="*/ 1908614 w 1908614"/>
              <a:gd name="connsiteY2" fmla="*/ 1149787 h 2295147"/>
              <a:gd name="connsiteX3" fmla="*/ 1717044 w 1908614"/>
              <a:gd name="connsiteY3" fmla="*/ 2290231 h 2295147"/>
              <a:gd name="connsiteX4" fmla="*/ 17698 w 1908614"/>
              <a:gd name="connsiteY4" fmla="*/ 2295147 h 2295147"/>
              <a:gd name="connsiteX5" fmla="*/ 190914 w 1908614"/>
              <a:gd name="connsiteY5" fmla="*/ 1255811 h 2295147"/>
              <a:gd name="connsiteX6" fmla="*/ 0 w 1908614"/>
              <a:gd name="connsiteY6" fmla="*/ 0 h 2295147"/>
              <a:gd name="connsiteX0" fmla="*/ 0 w 1908614"/>
              <a:gd name="connsiteY0" fmla="*/ 0 h 2295147"/>
              <a:gd name="connsiteX1" fmla="*/ 1719175 w 1908614"/>
              <a:gd name="connsiteY1" fmla="*/ 2131 h 2295147"/>
              <a:gd name="connsiteX2" fmla="*/ 1908614 w 1908614"/>
              <a:gd name="connsiteY2" fmla="*/ 1149787 h 2295147"/>
              <a:gd name="connsiteX3" fmla="*/ 1717044 w 1908614"/>
              <a:gd name="connsiteY3" fmla="*/ 2290231 h 2295147"/>
              <a:gd name="connsiteX4" fmla="*/ 17698 w 1908614"/>
              <a:gd name="connsiteY4" fmla="*/ 2295147 h 2295147"/>
              <a:gd name="connsiteX5" fmla="*/ 193372 w 1908614"/>
              <a:gd name="connsiteY5" fmla="*/ 1150114 h 2295147"/>
              <a:gd name="connsiteX6" fmla="*/ 0 w 1908614"/>
              <a:gd name="connsiteY6" fmla="*/ 0 h 2295147"/>
              <a:gd name="connsiteX0" fmla="*/ 0 w 1908614"/>
              <a:gd name="connsiteY0" fmla="*/ 0 h 2297605"/>
              <a:gd name="connsiteX1" fmla="*/ 1719175 w 1908614"/>
              <a:gd name="connsiteY1" fmla="*/ 2131 h 2297605"/>
              <a:gd name="connsiteX2" fmla="*/ 1908614 w 1908614"/>
              <a:gd name="connsiteY2" fmla="*/ 1149787 h 2297605"/>
              <a:gd name="connsiteX3" fmla="*/ 1717044 w 1908614"/>
              <a:gd name="connsiteY3" fmla="*/ 2290231 h 2297605"/>
              <a:gd name="connsiteX4" fmla="*/ 492 w 1908614"/>
              <a:gd name="connsiteY4" fmla="*/ 2297605 h 2297605"/>
              <a:gd name="connsiteX5" fmla="*/ 193372 w 1908614"/>
              <a:gd name="connsiteY5" fmla="*/ 1150114 h 2297605"/>
              <a:gd name="connsiteX6" fmla="*/ 0 w 1908614"/>
              <a:gd name="connsiteY6" fmla="*/ 0 h 2297605"/>
              <a:gd name="connsiteX0" fmla="*/ 0 w 1908614"/>
              <a:gd name="connsiteY0" fmla="*/ 0 h 2292689"/>
              <a:gd name="connsiteX1" fmla="*/ 1719175 w 1908614"/>
              <a:gd name="connsiteY1" fmla="*/ 2131 h 2292689"/>
              <a:gd name="connsiteX2" fmla="*/ 1908614 w 1908614"/>
              <a:gd name="connsiteY2" fmla="*/ 1149787 h 2292689"/>
              <a:gd name="connsiteX3" fmla="*/ 1717044 w 1908614"/>
              <a:gd name="connsiteY3" fmla="*/ 2290231 h 2292689"/>
              <a:gd name="connsiteX4" fmla="*/ 2950 w 1908614"/>
              <a:gd name="connsiteY4" fmla="*/ 2292689 h 2292689"/>
              <a:gd name="connsiteX5" fmla="*/ 193372 w 1908614"/>
              <a:gd name="connsiteY5" fmla="*/ 1150114 h 2292689"/>
              <a:gd name="connsiteX6" fmla="*/ 0 w 1908614"/>
              <a:gd name="connsiteY6" fmla="*/ 0 h 2292689"/>
              <a:gd name="connsiteX0" fmla="*/ 0 w 1908614"/>
              <a:gd name="connsiteY0" fmla="*/ 0 h 2290231"/>
              <a:gd name="connsiteX1" fmla="*/ 1719175 w 1908614"/>
              <a:gd name="connsiteY1" fmla="*/ 2131 h 2290231"/>
              <a:gd name="connsiteX2" fmla="*/ 1908614 w 1908614"/>
              <a:gd name="connsiteY2" fmla="*/ 1149787 h 2290231"/>
              <a:gd name="connsiteX3" fmla="*/ 1717044 w 1908614"/>
              <a:gd name="connsiteY3" fmla="*/ 2290231 h 2290231"/>
              <a:gd name="connsiteX4" fmla="*/ 107453 w 1908614"/>
              <a:gd name="connsiteY4" fmla="*/ 2240438 h 2290231"/>
              <a:gd name="connsiteX5" fmla="*/ 193372 w 1908614"/>
              <a:gd name="connsiteY5" fmla="*/ 1150114 h 2290231"/>
              <a:gd name="connsiteX6" fmla="*/ 0 w 1908614"/>
              <a:gd name="connsiteY6" fmla="*/ 0 h 2290231"/>
              <a:gd name="connsiteX0" fmla="*/ 0 w 1908614"/>
              <a:gd name="connsiteY0" fmla="*/ 0 h 2290512"/>
              <a:gd name="connsiteX1" fmla="*/ 1719175 w 1908614"/>
              <a:gd name="connsiteY1" fmla="*/ 2131 h 2290512"/>
              <a:gd name="connsiteX2" fmla="*/ 1908614 w 1908614"/>
              <a:gd name="connsiteY2" fmla="*/ 1149787 h 2290512"/>
              <a:gd name="connsiteX3" fmla="*/ 1717044 w 1908614"/>
              <a:gd name="connsiteY3" fmla="*/ 2290231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9175 w 1908614"/>
              <a:gd name="connsiteY1" fmla="*/ 2131 h 2290512"/>
              <a:gd name="connsiteX2" fmla="*/ 1908614 w 1908614"/>
              <a:gd name="connsiteY2" fmla="*/ 1149787 h 2290512"/>
              <a:gd name="connsiteX3" fmla="*/ 1629958 w 1908614"/>
              <a:gd name="connsiteY3" fmla="*/ 2192259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9175 w 1908614"/>
              <a:gd name="connsiteY1" fmla="*/ 2131 h 2290512"/>
              <a:gd name="connsiteX2" fmla="*/ 1908614 w 1908614"/>
              <a:gd name="connsiteY2" fmla="*/ 1149787 h 2290512"/>
              <a:gd name="connsiteX3" fmla="*/ 1725752 w 1908614"/>
              <a:gd name="connsiteY3" fmla="*/ 2290230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4821 w 1908614"/>
              <a:gd name="connsiteY1" fmla="*/ 4308 h 2290512"/>
              <a:gd name="connsiteX2" fmla="*/ 1908614 w 1908614"/>
              <a:gd name="connsiteY2" fmla="*/ 1149787 h 2290512"/>
              <a:gd name="connsiteX3" fmla="*/ 1725752 w 1908614"/>
              <a:gd name="connsiteY3" fmla="*/ 2290230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6998 w 1908614"/>
              <a:gd name="connsiteY1" fmla="*/ 2131 h 2290512"/>
              <a:gd name="connsiteX2" fmla="*/ 1908614 w 1908614"/>
              <a:gd name="connsiteY2" fmla="*/ 1149787 h 2290512"/>
              <a:gd name="connsiteX3" fmla="*/ 1725752 w 1908614"/>
              <a:gd name="connsiteY3" fmla="*/ 2290230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24942"/>
              <a:gd name="connsiteY0" fmla="*/ 0 h 2301398"/>
              <a:gd name="connsiteX1" fmla="*/ 1733326 w 1924942"/>
              <a:gd name="connsiteY1" fmla="*/ 13017 h 2301398"/>
              <a:gd name="connsiteX2" fmla="*/ 1924942 w 1924942"/>
              <a:gd name="connsiteY2" fmla="*/ 1160673 h 2301398"/>
              <a:gd name="connsiteX3" fmla="*/ 1742080 w 1924942"/>
              <a:gd name="connsiteY3" fmla="*/ 2301116 h 2301398"/>
              <a:gd name="connsiteX4" fmla="*/ 17101 w 1924942"/>
              <a:gd name="connsiteY4" fmla="*/ 2301398 h 2301398"/>
              <a:gd name="connsiteX5" fmla="*/ 209700 w 1924942"/>
              <a:gd name="connsiteY5" fmla="*/ 1161000 h 2301398"/>
              <a:gd name="connsiteX6" fmla="*/ 0 w 1924942"/>
              <a:gd name="connsiteY6" fmla="*/ 0 h 2301398"/>
              <a:gd name="connsiteX0" fmla="*/ 0 w 1924942"/>
              <a:gd name="connsiteY0" fmla="*/ 0 h 2301398"/>
              <a:gd name="connsiteX1" fmla="*/ 1733326 w 1924942"/>
              <a:gd name="connsiteY1" fmla="*/ 13017 h 2301398"/>
              <a:gd name="connsiteX2" fmla="*/ 1924942 w 1924942"/>
              <a:gd name="connsiteY2" fmla="*/ 1160673 h 2301398"/>
              <a:gd name="connsiteX3" fmla="*/ 1742080 w 1924942"/>
              <a:gd name="connsiteY3" fmla="*/ 2301116 h 2301398"/>
              <a:gd name="connsiteX4" fmla="*/ 17101 w 1924942"/>
              <a:gd name="connsiteY4" fmla="*/ 2301398 h 2301398"/>
              <a:gd name="connsiteX5" fmla="*/ 187929 w 1924942"/>
              <a:gd name="connsiteY5" fmla="*/ 1155557 h 2301398"/>
              <a:gd name="connsiteX6" fmla="*/ 0 w 1924942"/>
              <a:gd name="connsiteY6" fmla="*/ 0 h 2301398"/>
              <a:gd name="connsiteX0" fmla="*/ 0 w 1935828"/>
              <a:gd name="connsiteY0" fmla="*/ 3312 h 2288381"/>
              <a:gd name="connsiteX1" fmla="*/ 1744212 w 1935828"/>
              <a:gd name="connsiteY1" fmla="*/ 0 h 2288381"/>
              <a:gd name="connsiteX2" fmla="*/ 1935828 w 1935828"/>
              <a:gd name="connsiteY2" fmla="*/ 1147656 h 2288381"/>
              <a:gd name="connsiteX3" fmla="*/ 1752966 w 1935828"/>
              <a:gd name="connsiteY3" fmla="*/ 2288099 h 2288381"/>
              <a:gd name="connsiteX4" fmla="*/ 27987 w 1935828"/>
              <a:gd name="connsiteY4" fmla="*/ 2288381 h 2288381"/>
              <a:gd name="connsiteX5" fmla="*/ 198815 w 1935828"/>
              <a:gd name="connsiteY5" fmla="*/ 1142540 h 2288381"/>
              <a:gd name="connsiteX6" fmla="*/ 0 w 1935828"/>
              <a:gd name="connsiteY6" fmla="*/ 3312 h 2288381"/>
              <a:gd name="connsiteX0" fmla="*/ 0 w 1935828"/>
              <a:gd name="connsiteY0" fmla="*/ 3312 h 2288381"/>
              <a:gd name="connsiteX1" fmla="*/ 1744212 w 1935828"/>
              <a:gd name="connsiteY1" fmla="*/ 0 h 2288381"/>
              <a:gd name="connsiteX2" fmla="*/ 1935828 w 1935828"/>
              <a:gd name="connsiteY2" fmla="*/ 1147656 h 2288381"/>
              <a:gd name="connsiteX3" fmla="*/ 1752966 w 1935828"/>
              <a:gd name="connsiteY3" fmla="*/ 2288099 h 2288381"/>
              <a:gd name="connsiteX4" fmla="*/ 773 w 1935828"/>
              <a:gd name="connsiteY4" fmla="*/ 2288381 h 2288381"/>
              <a:gd name="connsiteX5" fmla="*/ 198815 w 1935828"/>
              <a:gd name="connsiteY5" fmla="*/ 1142540 h 2288381"/>
              <a:gd name="connsiteX6" fmla="*/ 0 w 1935828"/>
              <a:gd name="connsiteY6" fmla="*/ 3312 h 2288381"/>
              <a:gd name="connsiteX0" fmla="*/ 0 w 1935828"/>
              <a:gd name="connsiteY0" fmla="*/ 0 h 2285069"/>
              <a:gd name="connsiteX1" fmla="*/ 1741971 w 1935828"/>
              <a:gd name="connsiteY1" fmla="*/ 1170 h 2285069"/>
              <a:gd name="connsiteX2" fmla="*/ 1935828 w 1935828"/>
              <a:gd name="connsiteY2" fmla="*/ 1144344 h 2285069"/>
              <a:gd name="connsiteX3" fmla="*/ 1752966 w 1935828"/>
              <a:gd name="connsiteY3" fmla="*/ 2284787 h 2285069"/>
              <a:gd name="connsiteX4" fmla="*/ 773 w 1935828"/>
              <a:gd name="connsiteY4" fmla="*/ 2285069 h 2285069"/>
              <a:gd name="connsiteX5" fmla="*/ 198815 w 1935828"/>
              <a:gd name="connsiteY5" fmla="*/ 1139228 h 2285069"/>
              <a:gd name="connsiteX6" fmla="*/ 0 w 1935828"/>
              <a:gd name="connsiteY6" fmla="*/ 0 h 2285069"/>
              <a:gd name="connsiteX0" fmla="*/ 0 w 1935828"/>
              <a:gd name="connsiteY0" fmla="*/ 0 h 2291511"/>
              <a:gd name="connsiteX1" fmla="*/ 1741971 w 1935828"/>
              <a:gd name="connsiteY1" fmla="*/ 1170 h 2291511"/>
              <a:gd name="connsiteX2" fmla="*/ 1935828 w 1935828"/>
              <a:gd name="connsiteY2" fmla="*/ 1144344 h 2291511"/>
              <a:gd name="connsiteX3" fmla="*/ 1748484 w 1935828"/>
              <a:gd name="connsiteY3" fmla="*/ 2291511 h 2291511"/>
              <a:gd name="connsiteX4" fmla="*/ 773 w 1935828"/>
              <a:gd name="connsiteY4" fmla="*/ 2285069 h 2291511"/>
              <a:gd name="connsiteX5" fmla="*/ 198815 w 1935828"/>
              <a:gd name="connsiteY5" fmla="*/ 1139228 h 2291511"/>
              <a:gd name="connsiteX6" fmla="*/ 0 w 1935828"/>
              <a:gd name="connsiteY6" fmla="*/ 0 h 2291511"/>
              <a:gd name="connsiteX0" fmla="*/ 0 w 1935828"/>
              <a:gd name="connsiteY0" fmla="*/ 0 h 2285069"/>
              <a:gd name="connsiteX1" fmla="*/ 1741971 w 1935828"/>
              <a:gd name="connsiteY1" fmla="*/ 1170 h 2285069"/>
              <a:gd name="connsiteX2" fmla="*/ 1935828 w 1935828"/>
              <a:gd name="connsiteY2" fmla="*/ 1144344 h 2285069"/>
              <a:gd name="connsiteX3" fmla="*/ 1748484 w 1935828"/>
              <a:gd name="connsiteY3" fmla="*/ 2284787 h 2285069"/>
              <a:gd name="connsiteX4" fmla="*/ 773 w 1935828"/>
              <a:gd name="connsiteY4" fmla="*/ 2285069 h 2285069"/>
              <a:gd name="connsiteX5" fmla="*/ 198815 w 1935828"/>
              <a:gd name="connsiteY5" fmla="*/ 1139228 h 2285069"/>
              <a:gd name="connsiteX6" fmla="*/ 0 w 1935828"/>
              <a:gd name="connsiteY6" fmla="*/ 0 h 2285069"/>
              <a:gd name="connsiteX0" fmla="*/ 0 w 1935828"/>
              <a:gd name="connsiteY0" fmla="*/ 0 h 2289269"/>
              <a:gd name="connsiteX1" fmla="*/ 1741971 w 1935828"/>
              <a:gd name="connsiteY1" fmla="*/ 1170 h 2289269"/>
              <a:gd name="connsiteX2" fmla="*/ 1935828 w 1935828"/>
              <a:gd name="connsiteY2" fmla="*/ 1144344 h 2289269"/>
              <a:gd name="connsiteX3" fmla="*/ 1748484 w 1935828"/>
              <a:gd name="connsiteY3" fmla="*/ 2289269 h 2289269"/>
              <a:gd name="connsiteX4" fmla="*/ 773 w 1935828"/>
              <a:gd name="connsiteY4" fmla="*/ 2285069 h 2289269"/>
              <a:gd name="connsiteX5" fmla="*/ 198815 w 1935828"/>
              <a:gd name="connsiteY5" fmla="*/ 1139228 h 2289269"/>
              <a:gd name="connsiteX6" fmla="*/ 0 w 1935828"/>
              <a:gd name="connsiteY6" fmla="*/ 0 h 2289269"/>
              <a:gd name="connsiteX0" fmla="*/ 0 w 1935828"/>
              <a:gd name="connsiteY0" fmla="*/ 0 h 2287028"/>
              <a:gd name="connsiteX1" fmla="*/ 1741971 w 1935828"/>
              <a:gd name="connsiteY1" fmla="*/ 1170 h 2287028"/>
              <a:gd name="connsiteX2" fmla="*/ 1935828 w 1935828"/>
              <a:gd name="connsiteY2" fmla="*/ 1144344 h 2287028"/>
              <a:gd name="connsiteX3" fmla="*/ 1746243 w 1935828"/>
              <a:gd name="connsiteY3" fmla="*/ 2287028 h 2287028"/>
              <a:gd name="connsiteX4" fmla="*/ 773 w 1935828"/>
              <a:gd name="connsiteY4" fmla="*/ 2285069 h 2287028"/>
              <a:gd name="connsiteX5" fmla="*/ 198815 w 1935828"/>
              <a:gd name="connsiteY5" fmla="*/ 1139228 h 2287028"/>
              <a:gd name="connsiteX6" fmla="*/ 0 w 1935828"/>
              <a:gd name="connsiteY6" fmla="*/ 0 h 2287028"/>
              <a:gd name="connsiteX0" fmla="*/ 0 w 1942552"/>
              <a:gd name="connsiteY0" fmla="*/ 0 h 2287028"/>
              <a:gd name="connsiteX1" fmla="*/ 1741971 w 1942552"/>
              <a:gd name="connsiteY1" fmla="*/ 1170 h 2287028"/>
              <a:gd name="connsiteX2" fmla="*/ 1942552 w 1942552"/>
              <a:gd name="connsiteY2" fmla="*/ 1142103 h 2287028"/>
              <a:gd name="connsiteX3" fmla="*/ 1746243 w 1942552"/>
              <a:gd name="connsiteY3" fmla="*/ 2287028 h 2287028"/>
              <a:gd name="connsiteX4" fmla="*/ 773 w 1942552"/>
              <a:gd name="connsiteY4" fmla="*/ 2285069 h 2287028"/>
              <a:gd name="connsiteX5" fmla="*/ 198815 w 1942552"/>
              <a:gd name="connsiteY5" fmla="*/ 1139228 h 2287028"/>
              <a:gd name="connsiteX6" fmla="*/ 0 w 1942552"/>
              <a:gd name="connsiteY6" fmla="*/ 0 h 2287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42552" h="2287028">
                <a:moveTo>
                  <a:pt x="0" y="0"/>
                </a:moveTo>
                <a:lnTo>
                  <a:pt x="1741971" y="1170"/>
                </a:lnTo>
                <a:lnTo>
                  <a:pt x="1942552" y="1142103"/>
                </a:lnTo>
                <a:lnTo>
                  <a:pt x="1746243" y="2287028"/>
                </a:lnTo>
                <a:lnTo>
                  <a:pt x="773" y="2285069"/>
                </a:lnTo>
                <a:lnTo>
                  <a:pt x="198815" y="113922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51942" rtlCol="0" anchor="t"/>
          <a:lstStyle/>
          <a:p>
            <a:pPr algn="ctr" defTabSz="1218926"/>
            <a:r>
              <a:rPr lang="en-GB" sz="4799" b="1" dirty="0">
                <a:solidFill>
                  <a:srgbClr val="FFFFFF"/>
                </a:solidFill>
              </a:rPr>
              <a:t>324,7</a:t>
            </a:r>
          </a:p>
          <a:p>
            <a:pPr lvl="0" algn="ctr" defTabSz="1218926"/>
            <a:r>
              <a:rPr lang="en-GB" sz="2000" b="1" dirty="0">
                <a:solidFill>
                  <a:srgbClr val="FFFFFF"/>
                </a:solidFill>
              </a:rPr>
              <a:t>MILLONES €</a:t>
            </a:r>
          </a:p>
        </p:txBody>
      </p:sp>
      <p:sp>
        <p:nvSpPr>
          <p:cNvPr id="57" name="Eingekerbter Richtungspfeil 21"/>
          <p:cNvSpPr/>
          <p:nvPr/>
        </p:nvSpPr>
        <p:spPr>
          <a:xfrm>
            <a:off x="7176659" y="3597874"/>
            <a:ext cx="2492651" cy="1530400"/>
          </a:xfrm>
          <a:custGeom>
            <a:avLst/>
            <a:gdLst>
              <a:gd name="connsiteX0" fmla="*/ 0 w 1728192"/>
              <a:gd name="connsiteY0" fmla="*/ 0 h 1997393"/>
              <a:gd name="connsiteX1" fmla="*/ 864096 w 1728192"/>
              <a:gd name="connsiteY1" fmla="*/ 0 h 1997393"/>
              <a:gd name="connsiteX2" fmla="*/ 1728192 w 1728192"/>
              <a:gd name="connsiteY2" fmla="*/ 998697 h 1997393"/>
              <a:gd name="connsiteX3" fmla="*/ 864096 w 1728192"/>
              <a:gd name="connsiteY3" fmla="*/ 1997393 h 1997393"/>
              <a:gd name="connsiteX4" fmla="*/ 0 w 1728192"/>
              <a:gd name="connsiteY4" fmla="*/ 1997393 h 1997393"/>
              <a:gd name="connsiteX5" fmla="*/ 864096 w 1728192"/>
              <a:gd name="connsiteY5" fmla="*/ 998697 h 1997393"/>
              <a:gd name="connsiteX6" fmla="*/ 0 w 1728192"/>
              <a:gd name="connsiteY6" fmla="*/ 0 h 1997393"/>
              <a:gd name="connsiteX0" fmla="*/ 0 w 1728192"/>
              <a:gd name="connsiteY0" fmla="*/ 0 h 1997393"/>
              <a:gd name="connsiteX1" fmla="*/ 864096 w 1728192"/>
              <a:gd name="connsiteY1" fmla="*/ 0 h 1997393"/>
              <a:gd name="connsiteX2" fmla="*/ 1728192 w 1728192"/>
              <a:gd name="connsiteY2" fmla="*/ 998697 h 1997393"/>
              <a:gd name="connsiteX3" fmla="*/ 864096 w 1728192"/>
              <a:gd name="connsiteY3" fmla="*/ 1997393 h 1997393"/>
              <a:gd name="connsiteX4" fmla="*/ 0 w 1728192"/>
              <a:gd name="connsiteY4" fmla="*/ 1997393 h 1997393"/>
              <a:gd name="connsiteX5" fmla="*/ 188456 w 1728192"/>
              <a:gd name="connsiteY5" fmla="*/ 1044417 h 1997393"/>
              <a:gd name="connsiteX6" fmla="*/ 0 w 1728192"/>
              <a:gd name="connsiteY6" fmla="*/ 0 h 1997393"/>
              <a:gd name="connsiteX0" fmla="*/ 0 w 1911072"/>
              <a:gd name="connsiteY0" fmla="*/ 0 h 1997393"/>
              <a:gd name="connsiteX1" fmla="*/ 864096 w 1911072"/>
              <a:gd name="connsiteY1" fmla="*/ 0 h 1997393"/>
              <a:gd name="connsiteX2" fmla="*/ 1911072 w 1911072"/>
              <a:gd name="connsiteY2" fmla="*/ 1034257 h 1997393"/>
              <a:gd name="connsiteX3" fmla="*/ 864096 w 1911072"/>
              <a:gd name="connsiteY3" fmla="*/ 1997393 h 1997393"/>
              <a:gd name="connsiteX4" fmla="*/ 0 w 1911072"/>
              <a:gd name="connsiteY4" fmla="*/ 1997393 h 1997393"/>
              <a:gd name="connsiteX5" fmla="*/ 188456 w 1911072"/>
              <a:gd name="connsiteY5" fmla="*/ 1044417 h 1997393"/>
              <a:gd name="connsiteX6" fmla="*/ 0 w 1911072"/>
              <a:gd name="connsiteY6" fmla="*/ 0 h 1997393"/>
              <a:gd name="connsiteX0" fmla="*/ 0 w 1911072"/>
              <a:gd name="connsiteY0" fmla="*/ 10160 h 2007553"/>
              <a:gd name="connsiteX1" fmla="*/ 1692136 w 1911072"/>
              <a:gd name="connsiteY1" fmla="*/ 0 h 2007553"/>
              <a:gd name="connsiteX2" fmla="*/ 1911072 w 1911072"/>
              <a:gd name="connsiteY2" fmla="*/ 1044417 h 2007553"/>
              <a:gd name="connsiteX3" fmla="*/ 864096 w 1911072"/>
              <a:gd name="connsiteY3" fmla="*/ 2007553 h 2007553"/>
              <a:gd name="connsiteX4" fmla="*/ 0 w 1911072"/>
              <a:gd name="connsiteY4" fmla="*/ 2007553 h 2007553"/>
              <a:gd name="connsiteX5" fmla="*/ 188456 w 1911072"/>
              <a:gd name="connsiteY5" fmla="*/ 1054577 h 2007553"/>
              <a:gd name="connsiteX6" fmla="*/ 0 w 1911072"/>
              <a:gd name="connsiteY6" fmla="*/ 10160 h 2007553"/>
              <a:gd name="connsiteX0" fmla="*/ 0 w 1911072"/>
              <a:gd name="connsiteY0" fmla="*/ 10160 h 2017713"/>
              <a:gd name="connsiteX1" fmla="*/ 1692136 w 1911072"/>
              <a:gd name="connsiteY1" fmla="*/ 0 h 2017713"/>
              <a:gd name="connsiteX2" fmla="*/ 1911072 w 1911072"/>
              <a:gd name="connsiteY2" fmla="*/ 1044417 h 2017713"/>
              <a:gd name="connsiteX3" fmla="*/ 1702296 w 1911072"/>
              <a:gd name="connsiteY3" fmla="*/ 2017713 h 2017713"/>
              <a:gd name="connsiteX4" fmla="*/ 0 w 1911072"/>
              <a:gd name="connsiteY4" fmla="*/ 2007553 h 2017713"/>
              <a:gd name="connsiteX5" fmla="*/ 188456 w 1911072"/>
              <a:gd name="connsiteY5" fmla="*/ 1054577 h 2017713"/>
              <a:gd name="connsiteX6" fmla="*/ 0 w 1911072"/>
              <a:gd name="connsiteY6" fmla="*/ 10160 h 2017713"/>
              <a:gd name="connsiteX0" fmla="*/ 0 w 1911072"/>
              <a:gd name="connsiteY0" fmla="*/ 10160 h 2093913"/>
              <a:gd name="connsiteX1" fmla="*/ 1692136 w 1911072"/>
              <a:gd name="connsiteY1" fmla="*/ 0 h 2093913"/>
              <a:gd name="connsiteX2" fmla="*/ 1911072 w 1911072"/>
              <a:gd name="connsiteY2" fmla="*/ 1044417 h 2093913"/>
              <a:gd name="connsiteX3" fmla="*/ 1702296 w 1911072"/>
              <a:gd name="connsiteY3" fmla="*/ 2017713 h 2093913"/>
              <a:gd name="connsiteX4" fmla="*/ 15240 w 1911072"/>
              <a:gd name="connsiteY4" fmla="*/ 2093913 h 2093913"/>
              <a:gd name="connsiteX5" fmla="*/ 188456 w 1911072"/>
              <a:gd name="connsiteY5" fmla="*/ 1054577 h 2093913"/>
              <a:gd name="connsiteX6" fmla="*/ 0 w 1911072"/>
              <a:gd name="connsiteY6" fmla="*/ 10160 h 2093913"/>
              <a:gd name="connsiteX0" fmla="*/ 0 w 1911072"/>
              <a:gd name="connsiteY0" fmla="*/ 10160 h 2093913"/>
              <a:gd name="connsiteX1" fmla="*/ 1692136 w 1911072"/>
              <a:gd name="connsiteY1" fmla="*/ 0 h 2093913"/>
              <a:gd name="connsiteX2" fmla="*/ 1911072 w 1911072"/>
              <a:gd name="connsiteY2" fmla="*/ 1044417 h 2093913"/>
              <a:gd name="connsiteX3" fmla="*/ 1714586 w 1911072"/>
              <a:gd name="connsiteY3" fmla="*/ 2088997 h 2093913"/>
              <a:gd name="connsiteX4" fmla="*/ 15240 w 1911072"/>
              <a:gd name="connsiteY4" fmla="*/ 2093913 h 2093913"/>
              <a:gd name="connsiteX5" fmla="*/ 188456 w 1911072"/>
              <a:gd name="connsiteY5" fmla="*/ 1054577 h 2093913"/>
              <a:gd name="connsiteX6" fmla="*/ 0 w 1911072"/>
              <a:gd name="connsiteY6" fmla="*/ 10160 h 2093913"/>
              <a:gd name="connsiteX0" fmla="*/ 0 w 1915988"/>
              <a:gd name="connsiteY0" fmla="*/ 10160 h 2093913"/>
              <a:gd name="connsiteX1" fmla="*/ 1692136 w 1915988"/>
              <a:gd name="connsiteY1" fmla="*/ 0 h 2093913"/>
              <a:gd name="connsiteX2" fmla="*/ 1915988 w 1915988"/>
              <a:gd name="connsiteY2" fmla="*/ 955927 h 2093913"/>
              <a:gd name="connsiteX3" fmla="*/ 1714586 w 1915988"/>
              <a:gd name="connsiteY3" fmla="*/ 2088997 h 2093913"/>
              <a:gd name="connsiteX4" fmla="*/ 15240 w 1915988"/>
              <a:gd name="connsiteY4" fmla="*/ 2093913 h 2093913"/>
              <a:gd name="connsiteX5" fmla="*/ 188456 w 1915988"/>
              <a:gd name="connsiteY5" fmla="*/ 1054577 h 2093913"/>
              <a:gd name="connsiteX6" fmla="*/ 0 w 1915988"/>
              <a:gd name="connsiteY6" fmla="*/ 10160 h 2093913"/>
              <a:gd name="connsiteX0" fmla="*/ 0 w 1906156"/>
              <a:gd name="connsiteY0" fmla="*/ 10160 h 2093913"/>
              <a:gd name="connsiteX1" fmla="*/ 1692136 w 1906156"/>
              <a:gd name="connsiteY1" fmla="*/ 0 h 2093913"/>
              <a:gd name="connsiteX2" fmla="*/ 1906156 w 1906156"/>
              <a:gd name="connsiteY2" fmla="*/ 948553 h 2093913"/>
              <a:gd name="connsiteX3" fmla="*/ 1714586 w 1906156"/>
              <a:gd name="connsiteY3" fmla="*/ 2088997 h 2093913"/>
              <a:gd name="connsiteX4" fmla="*/ 15240 w 1906156"/>
              <a:gd name="connsiteY4" fmla="*/ 2093913 h 2093913"/>
              <a:gd name="connsiteX5" fmla="*/ 188456 w 1906156"/>
              <a:gd name="connsiteY5" fmla="*/ 1054577 h 2093913"/>
              <a:gd name="connsiteX6" fmla="*/ 0 w 1906156"/>
              <a:gd name="connsiteY6" fmla="*/ 10160 h 2093913"/>
              <a:gd name="connsiteX0" fmla="*/ 0 w 1906156"/>
              <a:gd name="connsiteY0" fmla="*/ 209263 h 2293016"/>
              <a:gd name="connsiteX1" fmla="*/ 1716717 w 1906156"/>
              <a:gd name="connsiteY1" fmla="*/ 0 h 2293016"/>
              <a:gd name="connsiteX2" fmla="*/ 1906156 w 1906156"/>
              <a:gd name="connsiteY2" fmla="*/ 1147656 h 2293016"/>
              <a:gd name="connsiteX3" fmla="*/ 1714586 w 1906156"/>
              <a:gd name="connsiteY3" fmla="*/ 2288100 h 2293016"/>
              <a:gd name="connsiteX4" fmla="*/ 15240 w 1906156"/>
              <a:gd name="connsiteY4" fmla="*/ 2293016 h 2293016"/>
              <a:gd name="connsiteX5" fmla="*/ 188456 w 1906156"/>
              <a:gd name="connsiteY5" fmla="*/ 1253680 h 2293016"/>
              <a:gd name="connsiteX6" fmla="*/ 0 w 1906156"/>
              <a:gd name="connsiteY6" fmla="*/ 209263 h 2293016"/>
              <a:gd name="connsiteX0" fmla="*/ 0 w 1908614"/>
              <a:gd name="connsiteY0" fmla="*/ 0 h 2295147"/>
              <a:gd name="connsiteX1" fmla="*/ 1719175 w 1908614"/>
              <a:gd name="connsiteY1" fmla="*/ 2131 h 2295147"/>
              <a:gd name="connsiteX2" fmla="*/ 1908614 w 1908614"/>
              <a:gd name="connsiteY2" fmla="*/ 1149787 h 2295147"/>
              <a:gd name="connsiteX3" fmla="*/ 1717044 w 1908614"/>
              <a:gd name="connsiteY3" fmla="*/ 2290231 h 2295147"/>
              <a:gd name="connsiteX4" fmla="*/ 17698 w 1908614"/>
              <a:gd name="connsiteY4" fmla="*/ 2295147 h 2295147"/>
              <a:gd name="connsiteX5" fmla="*/ 190914 w 1908614"/>
              <a:gd name="connsiteY5" fmla="*/ 1255811 h 2295147"/>
              <a:gd name="connsiteX6" fmla="*/ 0 w 1908614"/>
              <a:gd name="connsiteY6" fmla="*/ 0 h 2295147"/>
              <a:gd name="connsiteX0" fmla="*/ 0 w 1908614"/>
              <a:gd name="connsiteY0" fmla="*/ 0 h 2295147"/>
              <a:gd name="connsiteX1" fmla="*/ 1719175 w 1908614"/>
              <a:gd name="connsiteY1" fmla="*/ 2131 h 2295147"/>
              <a:gd name="connsiteX2" fmla="*/ 1908614 w 1908614"/>
              <a:gd name="connsiteY2" fmla="*/ 1149787 h 2295147"/>
              <a:gd name="connsiteX3" fmla="*/ 1717044 w 1908614"/>
              <a:gd name="connsiteY3" fmla="*/ 2290231 h 2295147"/>
              <a:gd name="connsiteX4" fmla="*/ 17698 w 1908614"/>
              <a:gd name="connsiteY4" fmla="*/ 2295147 h 2295147"/>
              <a:gd name="connsiteX5" fmla="*/ 193372 w 1908614"/>
              <a:gd name="connsiteY5" fmla="*/ 1150114 h 2295147"/>
              <a:gd name="connsiteX6" fmla="*/ 0 w 1908614"/>
              <a:gd name="connsiteY6" fmla="*/ 0 h 2295147"/>
              <a:gd name="connsiteX0" fmla="*/ 0 w 1908614"/>
              <a:gd name="connsiteY0" fmla="*/ 0 h 2297605"/>
              <a:gd name="connsiteX1" fmla="*/ 1719175 w 1908614"/>
              <a:gd name="connsiteY1" fmla="*/ 2131 h 2297605"/>
              <a:gd name="connsiteX2" fmla="*/ 1908614 w 1908614"/>
              <a:gd name="connsiteY2" fmla="*/ 1149787 h 2297605"/>
              <a:gd name="connsiteX3" fmla="*/ 1717044 w 1908614"/>
              <a:gd name="connsiteY3" fmla="*/ 2290231 h 2297605"/>
              <a:gd name="connsiteX4" fmla="*/ 492 w 1908614"/>
              <a:gd name="connsiteY4" fmla="*/ 2297605 h 2297605"/>
              <a:gd name="connsiteX5" fmla="*/ 193372 w 1908614"/>
              <a:gd name="connsiteY5" fmla="*/ 1150114 h 2297605"/>
              <a:gd name="connsiteX6" fmla="*/ 0 w 1908614"/>
              <a:gd name="connsiteY6" fmla="*/ 0 h 2297605"/>
              <a:gd name="connsiteX0" fmla="*/ 0 w 1908614"/>
              <a:gd name="connsiteY0" fmla="*/ 0 h 2292689"/>
              <a:gd name="connsiteX1" fmla="*/ 1719175 w 1908614"/>
              <a:gd name="connsiteY1" fmla="*/ 2131 h 2292689"/>
              <a:gd name="connsiteX2" fmla="*/ 1908614 w 1908614"/>
              <a:gd name="connsiteY2" fmla="*/ 1149787 h 2292689"/>
              <a:gd name="connsiteX3" fmla="*/ 1717044 w 1908614"/>
              <a:gd name="connsiteY3" fmla="*/ 2290231 h 2292689"/>
              <a:gd name="connsiteX4" fmla="*/ 2950 w 1908614"/>
              <a:gd name="connsiteY4" fmla="*/ 2292689 h 2292689"/>
              <a:gd name="connsiteX5" fmla="*/ 193372 w 1908614"/>
              <a:gd name="connsiteY5" fmla="*/ 1150114 h 2292689"/>
              <a:gd name="connsiteX6" fmla="*/ 0 w 1908614"/>
              <a:gd name="connsiteY6" fmla="*/ 0 h 2292689"/>
              <a:gd name="connsiteX0" fmla="*/ 0 w 1908614"/>
              <a:gd name="connsiteY0" fmla="*/ 0 h 2290231"/>
              <a:gd name="connsiteX1" fmla="*/ 1719175 w 1908614"/>
              <a:gd name="connsiteY1" fmla="*/ 2131 h 2290231"/>
              <a:gd name="connsiteX2" fmla="*/ 1908614 w 1908614"/>
              <a:gd name="connsiteY2" fmla="*/ 1149787 h 2290231"/>
              <a:gd name="connsiteX3" fmla="*/ 1717044 w 1908614"/>
              <a:gd name="connsiteY3" fmla="*/ 2290231 h 2290231"/>
              <a:gd name="connsiteX4" fmla="*/ 107453 w 1908614"/>
              <a:gd name="connsiteY4" fmla="*/ 2240438 h 2290231"/>
              <a:gd name="connsiteX5" fmla="*/ 193372 w 1908614"/>
              <a:gd name="connsiteY5" fmla="*/ 1150114 h 2290231"/>
              <a:gd name="connsiteX6" fmla="*/ 0 w 1908614"/>
              <a:gd name="connsiteY6" fmla="*/ 0 h 2290231"/>
              <a:gd name="connsiteX0" fmla="*/ 0 w 1908614"/>
              <a:gd name="connsiteY0" fmla="*/ 0 h 2290512"/>
              <a:gd name="connsiteX1" fmla="*/ 1719175 w 1908614"/>
              <a:gd name="connsiteY1" fmla="*/ 2131 h 2290512"/>
              <a:gd name="connsiteX2" fmla="*/ 1908614 w 1908614"/>
              <a:gd name="connsiteY2" fmla="*/ 1149787 h 2290512"/>
              <a:gd name="connsiteX3" fmla="*/ 1717044 w 1908614"/>
              <a:gd name="connsiteY3" fmla="*/ 2290231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9175 w 1908614"/>
              <a:gd name="connsiteY1" fmla="*/ 2131 h 2290512"/>
              <a:gd name="connsiteX2" fmla="*/ 1908614 w 1908614"/>
              <a:gd name="connsiteY2" fmla="*/ 1149787 h 2290512"/>
              <a:gd name="connsiteX3" fmla="*/ 1629958 w 1908614"/>
              <a:gd name="connsiteY3" fmla="*/ 2192259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9175 w 1908614"/>
              <a:gd name="connsiteY1" fmla="*/ 2131 h 2290512"/>
              <a:gd name="connsiteX2" fmla="*/ 1908614 w 1908614"/>
              <a:gd name="connsiteY2" fmla="*/ 1149787 h 2290512"/>
              <a:gd name="connsiteX3" fmla="*/ 1725752 w 1908614"/>
              <a:gd name="connsiteY3" fmla="*/ 2290230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4821 w 1908614"/>
              <a:gd name="connsiteY1" fmla="*/ 4308 h 2290512"/>
              <a:gd name="connsiteX2" fmla="*/ 1908614 w 1908614"/>
              <a:gd name="connsiteY2" fmla="*/ 1149787 h 2290512"/>
              <a:gd name="connsiteX3" fmla="*/ 1725752 w 1908614"/>
              <a:gd name="connsiteY3" fmla="*/ 2290230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6998 w 1908614"/>
              <a:gd name="connsiteY1" fmla="*/ 2131 h 2290512"/>
              <a:gd name="connsiteX2" fmla="*/ 1908614 w 1908614"/>
              <a:gd name="connsiteY2" fmla="*/ 1149787 h 2290512"/>
              <a:gd name="connsiteX3" fmla="*/ 1725752 w 1908614"/>
              <a:gd name="connsiteY3" fmla="*/ 2290230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24942"/>
              <a:gd name="connsiteY0" fmla="*/ 0 h 2301398"/>
              <a:gd name="connsiteX1" fmla="*/ 1733326 w 1924942"/>
              <a:gd name="connsiteY1" fmla="*/ 13017 h 2301398"/>
              <a:gd name="connsiteX2" fmla="*/ 1924942 w 1924942"/>
              <a:gd name="connsiteY2" fmla="*/ 1160673 h 2301398"/>
              <a:gd name="connsiteX3" fmla="*/ 1742080 w 1924942"/>
              <a:gd name="connsiteY3" fmla="*/ 2301116 h 2301398"/>
              <a:gd name="connsiteX4" fmla="*/ 17101 w 1924942"/>
              <a:gd name="connsiteY4" fmla="*/ 2301398 h 2301398"/>
              <a:gd name="connsiteX5" fmla="*/ 209700 w 1924942"/>
              <a:gd name="connsiteY5" fmla="*/ 1161000 h 2301398"/>
              <a:gd name="connsiteX6" fmla="*/ 0 w 1924942"/>
              <a:gd name="connsiteY6" fmla="*/ 0 h 2301398"/>
              <a:gd name="connsiteX0" fmla="*/ 0 w 1924942"/>
              <a:gd name="connsiteY0" fmla="*/ 0 h 2301398"/>
              <a:gd name="connsiteX1" fmla="*/ 1733326 w 1924942"/>
              <a:gd name="connsiteY1" fmla="*/ 13017 h 2301398"/>
              <a:gd name="connsiteX2" fmla="*/ 1924942 w 1924942"/>
              <a:gd name="connsiteY2" fmla="*/ 1160673 h 2301398"/>
              <a:gd name="connsiteX3" fmla="*/ 1742080 w 1924942"/>
              <a:gd name="connsiteY3" fmla="*/ 2301116 h 2301398"/>
              <a:gd name="connsiteX4" fmla="*/ 17101 w 1924942"/>
              <a:gd name="connsiteY4" fmla="*/ 2301398 h 2301398"/>
              <a:gd name="connsiteX5" fmla="*/ 187929 w 1924942"/>
              <a:gd name="connsiteY5" fmla="*/ 1155557 h 2301398"/>
              <a:gd name="connsiteX6" fmla="*/ 0 w 1924942"/>
              <a:gd name="connsiteY6" fmla="*/ 0 h 2301398"/>
              <a:gd name="connsiteX0" fmla="*/ 0 w 1935828"/>
              <a:gd name="connsiteY0" fmla="*/ 3312 h 2288381"/>
              <a:gd name="connsiteX1" fmla="*/ 1744212 w 1935828"/>
              <a:gd name="connsiteY1" fmla="*/ 0 h 2288381"/>
              <a:gd name="connsiteX2" fmla="*/ 1935828 w 1935828"/>
              <a:gd name="connsiteY2" fmla="*/ 1147656 h 2288381"/>
              <a:gd name="connsiteX3" fmla="*/ 1752966 w 1935828"/>
              <a:gd name="connsiteY3" fmla="*/ 2288099 h 2288381"/>
              <a:gd name="connsiteX4" fmla="*/ 27987 w 1935828"/>
              <a:gd name="connsiteY4" fmla="*/ 2288381 h 2288381"/>
              <a:gd name="connsiteX5" fmla="*/ 198815 w 1935828"/>
              <a:gd name="connsiteY5" fmla="*/ 1142540 h 2288381"/>
              <a:gd name="connsiteX6" fmla="*/ 0 w 1935828"/>
              <a:gd name="connsiteY6" fmla="*/ 3312 h 2288381"/>
              <a:gd name="connsiteX0" fmla="*/ 0 w 1935828"/>
              <a:gd name="connsiteY0" fmla="*/ 3312 h 2288381"/>
              <a:gd name="connsiteX1" fmla="*/ 1744212 w 1935828"/>
              <a:gd name="connsiteY1" fmla="*/ 0 h 2288381"/>
              <a:gd name="connsiteX2" fmla="*/ 1935828 w 1935828"/>
              <a:gd name="connsiteY2" fmla="*/ 1147656 h 2288381"/>
              <a:gd name="connsiteX3" fmla="*/ 1752966 w 1935828"/>
              <a:gd name="connsiteY3" fmla="*/ 2288099 h 2288381"/>
              <a:gd name="connsiteX4" fmla="*/ 773 w 1935828"/>
              <a:gd name="connsiteY4" fmla="*/ 2288381 h 2288381"/>
              <a:gd name="connsiteX5" fmla="*/ 198815 w 1935828"/>
              <a:gd name="connsiteY5" fmla="*/ 1142540 h 2288381"/>
              <a:gd name="connsiteX6" fmla="*/ 0 w 1935828"/>
              <a:gd name="connsiteY6" fmla="*/ 3312 h 2288381"/>
              <a:gd name="connsiteX0" fmla="*/ 0 w 1935828"/>
              <a:gd name="connsiteY0" fmla="*/ 0 h 2285069"/>
              <a:gd name="connsiteX1" fmla="*/ 1741971 w 1935828"/>
              <a:gd name="connsiteY1" fmla="*/ 1170 h 2285069"/>
              <a:gd name="connsiteX2" fmla="*/ 1935828 w 1935828"/>
              <a:gd name="connsiteY2" fmla="*/ 1144344 h 2285069"/>
              <a:gd name="connsiteX3" fmla="*/ 1752966 w 1935828"/>
              <a:gd name="connsiteY3" fmla="*/ 2284787 h 2285069"/>
              <a:gd name="connsiteX4" fmla="*/ 773 w 1935828"/>
              <a:gd name="connsiteY4" fmla="*/ 2285069 h 2285069"/>
              <a:gd name="connsiteX5" fmla="*/ 198815 w 1935828"/>
              <a:gd name="connsiteY5" fmla="*/ 1139228 h 2285069"/>
              <a:gd name="connsiteX6" fmla="*/ 0 w 1935828"/>
              <a:gd name="connsiteY6" fmla="*/ 0 h 2285069"/>
              <a:gd name="connsiteX0" fmla="*/ 0 w 1935828"/>
              <a:gd name="connsiteY0" fmla="*/ 0 h 2291511"/>
              <a:gd name="connsiteX1" fmla="*/ 1741971 w 1935828"/>
              <a:gd name="connsiteY1" fmla="*/ 1170 h 2291511"/>
              <a:gd name="connsiteX2" fmla="*/ 1935828 w 1935828"/>
              <a:gd name="connsiteY2" fmla="*/ 1144344 h 2291511"/>
              <a:gd name="connsiteX3" fmla="*/ 1748484 w 1935828"/>
              <a:gd name="connsiteY3" fmla="*/ 2291511 h 2291511"/>
              <a:gd name="connsiteX4" fmla="*/ 773 w 1935828"/>
              <a:gd name="connsiteY4" fmla="*/ 2285069 h 2291511"/>
              <a:gd name="connsiteX5" fmla="*/ 198815 w 1935828"/>
              <a:gd name="connsiteY5" fmla="*/ 1139228 h 2291511"/>
              <a:gd name="connsiteX6" fmla="*/ 0 w 1935828"/>
              <a:gd name="connsiteY6" fmla="*/ 0 h 2291511"/>
              <a:gd name="connsiteX0" fmla="*/ 0 w 1935828"/>
              <a:gd name="connsiteY0" fmla="*/ 0 h 2285069"/>
              <a:gd name="connsiteX1" fmla="*/ 1741971 w 1935828"/>
              <a:gd name="connsiteY1" fmla="*/ 1170 h 2285069"/>
              <a:gd name="connsiteX2" fmla="*/ 1935828 w 1935828"/>
              <a:gd name="connsiteY2" fmla="*/ 1144344 h 2285069"/>
              <a:gd name="connsiteX3" fmla="*/ 1748484 w 1935828"/>
              <a:gd name="connsiteY3" fmla="*/ 2284787 h 2285069"/>
              <a:gd name="connsiteX4" fmla="*/ 773 w 1935828"/>
              <a:gd name="connsiteY4" fmla="*/ 2285069 h 2285069"/>
              <a:gd name="connsiteX5" fmla="*/ 198815 w 1935828"/>
              <a:gd name="connsiteY5" fmla="*/ 1139228 h 2285069"/>
              <a:gd name="connsiteX6" fmla="*/ 0 w 1935828"/>
              <a:gd name="connsiteY6" fmla="*/ 0 h 2285069"/>
              <a:gd name="connsiteX0" fmla="*/ 0 w 1935828"/>
              <a:gd name="connsiteY0" fmla="*/ 0 h 2289269"/>
              <a:gd name="connsiteX1" fmla="*/ 1741971 w 1935828"/>
              <a:gd name="connsiteY1" fmla="*/ 1170 h 2289269"/>
              <a:gd name="connsiteX2" fmla="*/ 1935828 w 1935828"/>
              <a:gd name="connsiteY2" fmla="*/ 1144344 h 2289269"/>
              <a:gd name="connsiteX3" fmla="*/ 1748484 w 1935828"/>
              <a:gd name="connsiteY3" fmla="*/ 2289269 h 2289269"/>
              <a:gd name="connsiteX4" fmla="*/ 773 w 1935828"/>
              <a:gd name="connsiteY4" fmla="*/ 2285069 h 2289269"/>
              <a:gd name="connsiteX5" fmla="*/ 198815 w 1935828"/>
              <a:gd name="connsiteY5" fmla="*/ 1139228 h 2289269"/>
              <a:gd name="connsiteX6" fmla="*/ 0 w 1935828"/>
              <a:gd name="connsiteY6" fmla="*/ 0 h 2289269"/>
              <a:gd name="connsiteX0" fmla="*/ 0 w 1935828"/>
              <a:gd name="connsiteY0" fmla="*/ 0 h 2287028"/>
              <a:gd name="connsiteX1" fmla="*/ 1741971 w 1935828"/>
              <a:gd name="connsiteY1" fmla="*/ 1170 h 2287028"/>
              <a:gd name="connsiteX2" fmla="*/ 1935828 w 1935828"/>
              <a:gd name="connsiteY2" fmla="*/ 1144344 h 2287028"/>
              <a:gd name="connsiteX3" fmla="*/ 1746243 w 1935828"/>
              <a:gd name="connsiteY3" fmla="*/ 2287028 h 2287028"/>
              <a:gd name="connsiteX4" fmla="*/ 773 w 1935828"/>
              <a:gd name="connsiteY4" fmla="*/ 2285069 h 2287028"/>
              <a:gd name="connsiteX5" fmla="*/ 198815 w 1935828"/>
              <a:gd name="connsiteY5" fmla="*/ 1139228 h 2287028"/>
              <a:gd name="connsiteX6" fmla="*/ 0 w 1935828"/>
              <a:gd name="connsiteY6" fmla="*/ 0 h 2287028"/>
              <a:gd name="connsiteX0" fmla="*/ 0 w 1942552"/>
              <a:gd name="connsiteY0" fmla="*/ 0 h 2287028"/>
              <a:gd name="connsiteX1" fmla="*/ 1741971 w 1942552"/>
              <a:gd name="connsiteY1" fmla="*/ 1170 h 2287028"/>
              <a:gd name="connsiteX2" fmla="*/ 1942552 w 1942552"/>
              <a:gd name="connsiteY2" fmla="*/ 1142103 h 2287028"/>
              <a:gd name="connsiteX3" fmla="*/ 1746243 w 1942552"/>
              <a:gd name="connsiteY3" fmla="*/ 2287028 h 2287028"/>
              <a:gd name="connsiteX4" fmla="*/ 773 w 1942552"/>
              <a:gd name="connsiteY4" fmla="*/ 2285069 h 2287028"/>
              <a:gd name="connsiteX5" fmla="*/ 198815 w 1942552"/>
              <a:gd name="connsiteY5" fmla="*/ 1139228 h 2287028"/>
              <a:gd name="connsiteX6" fmla="*/ 0 w 1942552"/>
              <a:gd name="connsiteY6" fmla="*/ 0 h 2287028"/>
              <a:gd name="connsiteX0" fmla="*/ 198042 w 1941779"/>
              <a:gd name="connsiteY0" fmla="*/ 1138058 h 2285858"/>
              <a:gd name="connsiteX1" fmla="*/ 1741198 w 1941779"/>
              <a:gd name="connsiteY1" fmla="*/ 0 h 2285858"/>
              <a:gd name="connsiteX2" fmla="*/ 1941779 w 1941779"/>
              <a:gd name="connsiteY2" fmla="*/ 1140933 h 2285858"/>
              <a:gd name="connsiteX3" fmla="*/ 1745470 w 1941779"/>
              <a:gd name="connsiteY3" fmla="*/ 2285858 h 2285858"/>
              <a:gd name="connsiteX4" fmla="*/ 0 w 1941779"/>
              <a:gd name="connsiteY4" fmla="*/ 2283899 h 2285858"/>
              <a:gd name="connsiteX5" fmla="*/ 198042 w 1941779"/>
              <a:gd name="connsiteY5" fmla="*/ 1138058 h 2285858"/>
              <a:gd name="connsiteX0" fmla="*/ 198042 w 1941779"/>
              <a:gd name="connsiteY0" fmla="*/ 0 h 1147800"/>
              <a:gd name="connsiteX1" fmla="*/ 1941779 w 1941779"/>
              <a:gd name="connsiteY1" fmla="*/ 2875 h 1147800"/>
              <a:gd name="connsiteX2" fmla="*/ 1745470 w 1941779"/>
              <a:gd name="connsiteY2" fmla="*/ 1147800 h 1147800"/>
              <a:gd name="connsiteX3" fmla="*/ 0 w 1941779"/>
              <a:gd name="connsiteY3" fmla="*/ 1145841 h 1147800"/>
              <a:gd name="connsiteX4" fmla="*/ 198042 w 1941779"/>
              <a:gd name="connsiteY4" fmla="*/ 0 h 1147800"/>
              <a:gd name="connsiteX0" fmla="*/ 198042 w 1941779"/>
              <a:gd name="connsiteY0" fmla="*/ 0 h 1147800"/>
              <a:gd name="connsiteX1" fmla="*/ 1941779 w 1941779"/>
              <a:gd name="connsiteY1" fmla="*/ 634 h 1147800"/>
              <a:gd name="connsiteX2" fmla="*/ 1745470 w 1941779"/>
              <a:gd name="connsiteY2" fmla="*/ 1147800 h 1147800"/>
              <a:gd name="connsiteX3" fmla="*/ 0 w 1941779"/>
              <a:gd name="connsiteY3" fmla="*/ 1145841 h 1147800"/>
              <a:gd name="connsiteX4" fmla="*/ 198042 w 1941779"/>
              <a:gd name="connsiteY4" fmla="*/ 0 h 11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41779" h="1147800">
                <a:moveTo>
                  <a:pt x="198042" y="0"/>
                </a:moveTo>
                <a:lnTo>
                  <a:pt x="1941779" y="634"/>
                </a:lnTo>
                <a:lnTo>
                  <a:pt x="1745470" y="1147800"/>
                </a:lnTo>
                <a:lnTo>
                  <a:pt x="0" y="1145841"/>
                </a:lnTo>
                <a:lnTo>
                  <a:pt x="198042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1942" tIns="0" rIns="251942" bIns="0" rtlCol="0" anchor="ctr"/>
          <a:lstStyle/>
          <a:p>
            <a:pPr algn="ctr" defTabSz="1218926"/>
            <a:r>
              <a:rPr lang="en-GB" b="1" dirty="0">
                <a:solidFill>
                  <a:srgbClr val="FFFFFF"/>
                </a:solidFill>
              </a:rPr>
              <a:t>RESULTADO OPERATIVO</a:t>
            </a:r>
          </a:p>
        </p:txBody>
      </p:sp>
      <p:sp>
        <p:nvSpPr>
          <p:cNvPr id="18" name="Eingekerbter Richtungspfeil 21"/>
          <p:cNvSpPr/>
          <p:nvPr/>
        </p:nvSpPr>
        <p:spPr>
          <a:xfrm>
            <a:off x="9407882" y="2078903"/>
            <a:ext cx="2493644" cy="3049371"/>
          </a:xfrm>
          <a:custGeom>
            <a:avLst/>
            <a:gdLst>
              <a:gd name="connsiteX0" fmla="*/ 0 w 1728192"/>
              <a:gd name="connsiteY0" fmla="*/ 0 h 1997393"/>
              <a:gd name="connsiteX1" fmla="*/ 864096 w 1728192"/>
              <a:gd name="connsiteY1" fmla="*/ 0 h 1997393"/>
              <a:gd name="connsiteX2" fmla="*/ 1728192 w 1728192"/>
              <a:gd name="connsiteY2" fmla="*/ 998697 h 1997393"/>
              <a:gd name="connsiteX3" fmla="*/ 864096 w 1728192"/>
              <a:gd name="connsiteY3" fmla="*/ 1997393 h 1997393"/>
              <a:gd name="connsiteX4" fmla="*/ 0 w 1728192"/>
              <a:gd name="connsiteY4" fmla="*/ 1997393 h 1997393"/>
              <a:gd name="connsiteX5" fmla="*/ 864096 w 1728192"/>
              <a:gd name="connsiteY5" fmla="*/ 998697 h 1997393"/>
              <a:gd name="connsiteX6" fmla="*/ 0 w 1728192"/>
              <a:gd name="connsiteY6" fmla="*/ 0 h 1997393"/>
              <a:gd name="connsiteX0" fmla="*/ 0 w 1728192"/>
              <a:gd name="connsiteY0" fmla="*/ 0 h 1997393"/>
              <a:gd name="connsiteX1" fmla="*/ 864096 w 1728192"/>
              <a:gd name="connsiteY1" fmla="*/ 0 h 1997393"/>
              <a:gd name="connsiteX2" fmla="*/ 1728192 w 1728192"/>
              <a:gd name="connsiteY2" fmla="*/ 998697 h 1997393"/>
              <a:gd name="connsiteX3" fmla="*/ 864096 w 1728192"/>
              <a:gd name="connsiteY3" fmla="*/ 1997393 h 1997393"/>
              <a:gd name="connsiteX4" fmla="*/ 0 w 1728192"/>
              <a:gd name="connsiteY4" fmla="*/ 1997393 h 1997393"/>
              <a:gd name="connsiteX5" fmla="*/ 188456 w 1728192"/>
              <a:gd name="connsiteY5" fmla="*/ 1044417 h 1997393"/>
              <a:gd name="connsiteX6" fmla="*/ 0 w 1728192"/>
              <a:gd name="connsiteY6" fmla="*/ 0 h 1997393"/>
              <a:gd name="connsiteX0" fmla="*/ 0 w 1911072"/>
              <a:gd name="connsiteY0" fmla="*/ 0 h 1997393"/>
              <a:gd name="connsiteX1" fmla="*/ 864096 w 1911072"/>
              <a:gd name="connsiteY1" fmla="*/ 0 h 1997393"/>
              <a:gd name="connsiteX2" fmla="*/ 1911072 w 1911072"/>
              <a:gd name="connsiteY2" fmla="*/ 1034257 h 1997393"/>
              <a:gd name="connsiteX3" fmla="*/ 864096 w 1911072"/>
              <a:gd name="connsiteY3" fmla="*/ 1997393 h 1997393"/>
              <a:gd name="connsiteX4" fmla="*/ 0 w 1911072"/>
              <a:gd name="connsiteY4" fmla="*/ 1997393 h 1997393"/>
              <a:gd name="connsiteX5" fmla="*/ 188456 w 1911072"/>
              <a:gd name="connsiteY5" fmla="*/ 1044417 h 1997393"/>
              <a:gd name="connsiteX6" fmla="*/ 0 w 1911072"/>
              <a:gd name="connsiteY6" fmla="*/ 0 h 1997393"/>
              <a:gd name="connsiteX0" fmla="*/ 0 w 1911072"/>
              <a:gd name="connsiteY0" fmla="*/ 10160 h 2007553"/>
              <a:gd name="connsiteX1" fmla="*/ 1692136 w 1911072"/>
              <a:gd name="connsiteY1" fmla="*/ 0 h 2007553"/>
              <a:gd name="connsiteX2" fmla="*/ 1911072 w 1911072"/>
              <a:gd name="connsiteY2" fmla="*/ 1044417 h 2007553"/>
              <a:gd name="connsiteX3" fmla="*/ 864096 w 1911072"/>
              <a:gd name="connsiteY3" fmla="*/ 2007553 h 2007553"/>
              <a:gd name="connsiteX4" fmla="*/ 0 w 1911072"/>
              <a:gd name="connsiteY4" fmla="*/ 2007553 h 2007553"/>
              <a:gd name="connsiteX5" fmla="*/ 188456 w 1911072"/>
              <a:gd name="connsiteY5" fmla="*/ 1054577 h 2007553"/>
              <a:gd name="connsiteX6" fmla="*/ 0 w 1911072"/>
              <a:gd name="connsiteY6" fmla="*/ 10160 h 2007553"/>
              <a:gd name="connsiteX0" fmla="*/ 0 w 1911072"/>
              <a:gd name="connsiteY0" fmla="*/ 10160 h 2017713"/>
              <a:gd name="connsiteX1" fmla="*/ 1692136 w 1911072"/>
              <a:gd name="connsiteY1" fmla="*/ 0 h 2017713"/>
              <a:gd name="connsiteX2" fmla="*/ 1911072 w 1911072"/>
              <a:gd name="connsiteY2" fmla="*/ 1044417 h 2017713"/>
              <a:gd name="connsiteX3" fmla="*/ 1702296 w 1911072"/>
              <a:gd name="connsiteY3" fmla="*/ 2017713 h 2017713"/>
              <a:gd name="connsiteX4" fmla="*/ 0 w 1911072"/>
              <a:gd name="connsiteY4" fmla="*/ 2007553 h 2017713"/>
              <a:gd name="connsiteX5" fmla="*/ 188456 w 1911072"/>
              <a:gd name="connsiteY5" fmla="*/ 1054577 h 2017713"/>
              <a:gd name="connsiteX6" fmla="*/ 0 w 1911072"/>
              <a:gd name="connsiteY6" fmla="*/ 10160 h 2017713"/>
              <a:gd name="connsiteX0" fmla="*/ 0 w 1911072"/>
              <a:gd name="connsiteY0" fmla="*/ 10160 h 2093913"/>
              <a:gd name="connsiteX1" fmla="*/ 1692136 w 1911072"/>
              <a:gd name="connsiteY1" fmla="*/ 0 h 2093913"/>
              <a:gd name="connsiteX2" fmla="*/ 1911072 w 1911072"/>
              <a:gd name="connsiteY2" fmla="*/ 1044417 h 2093913"/>
              <a:gd name="connsiteX3" fmla="*/ 1702296 w 1911072"/>
              <a:gd name="connsiteY3" fmla="*/ 2017713 h 2093913"/>
              <a:gd name="connsiteX4" fmla="*/ 15240 w 1911072"/>
              <a:gd name="connsiteY4" fmla="*/ 2093913 h 2093913"/>
              <a:gd name="connsiteX5" fmla="*/ 188456 w 1911072"/>
              <a:gd name="connsiteY5" fmla="*/ 1054577 h 2093913"/>
              <a:gd name="connsiteX6" fmla="*/ 0 w 1911072"/>
              <a:gd name="connsiteY6" fmla="*/ 10160 h 2093913"/>
              <a:gd name="connsiteX0" fmla="*/ 0 w 1911072"/>
              <a:gd name="connsiteY0" fmla="*/ 10160 h 2093913"/>
              <a:gd name="connsiteX1" fmla="*/ 1692136 w 1911072"/>
              <a:gd name="connsiteY1" fmla="*/ 0 h 2093913"/>
              <a:gd name="connsiteX2" fmla="*/ 1911072 w 1911072"/>
              <a:gd name="connsiteY2" fmla="*/ 1044417 h 2093913"/>
              <a:gd name="connsiteX3" fmla="*/ 1714586 w 1911072"/>
              <a:gd name="connsiteY3" fmla="*/ 2088997 h 2093913"/>
              <a:gd name="connsiteX4" fmla="*/ 15240 w 1911072"/>
              <a:gd name="connsiteY4" fmla="*/ 2093913 h 2093913"/>
              <a:gd name="connsiteX5" fmla="*/ 188456 w 1911072"/>
              <a:gd name="connsiteY5" fmla="*/ 1054577 h 2093913"/>
              <a:gd name="connsiteX6" fmla="*/ 0 w 1911072"/>
              <a:gd name="connsiteY6" fmla="*/ 10160 h 2093913"/>
              <a:gd name="connsiteX0" fmla="*/ 0 w 1915988"/>
              <a:gd name="connsiteY0" fmla="*/ 10160 h 2093913"/>
              <a:gd name="connsiteX1" fmla="*/ 1692136 w 1915988"/>
              <a:gd name="connsiteY1" fmla="*/ 0 h 2093913"/>
              <a:gd name="connsiteX2" fmla="*/ 1915988 w 1915988"/>
              <a:gd name="connsiteY2" fmla="*/ 955927 h 2093913"/>
              <a:gd name="connsiteX3" fmla="*/ 1714586 w 1915988"/>
              <a:gd name="connsiteY3" fmla="*/ 2088997 h 2093913"/>
              <a:gd name="connsiteX4" fmla="*/ 15240 w 1915988"/>
              <a:gd name="connsiteY4" fmla="*/ 2093913 h 2093913"/>
              <a:gd name="connsiteX5" fmla="*/ 188456 w 1915988"/>
              <a:gd name="connsiteY5" fmla="*/ 1054577 h 2093913"/>
              <a:gd name="connsiteX6" fmla="*/ 0 w 1915988"/>
              <a:gd name="connsiteY6" fmla="*/ 10160 h 2093913"/>
              <a:gd name="connsiteX0" fmla="*/ 0 w 1906156"/>
              <a:gd name="connsiteY0" fmla="*/ 10160 h 2093913"/>
              <a:gd name="connsiteX1" fmla="*/ 1692136 w 1906156"/>
              <a:gd name="connsiteY1" fmla="*/ 0 h 2093913"/>
              <a:gd name="connsiteX2" fmla="*/ 1906156 w 1906156"/>
              <a:gd name="connsiteY2" fmla="*/ 948553 h 2093913"/>
              <a:gd name="connsiteX3" fmla="*/ 1714586 w 1906156"/>
              <a:gd name="connsiteY3" fmla="*/ 2088997 h 2093913"/>
              <a:gd name="connsiteX4" fmla="*/ 15240 w 1906156"/>
              <a:gd name="connsiteY4" fmla="*/ 2093913 h 2093913"/>
              <a:gd name="connsiteX5" fmla="*/ 188456 w 1906156"/>
              <a:gd name="connsiteY5" fmla="*/ 1054577 h 2093913"/>
              <a:gd name="connsiteX6" fmla="*/ 0 w 1906156"/>
              <a:gd name="connsiteY6" fmla="*/ 10160 h 2093913"/>
              <a:gd name="connsiteX0" fmla="*/ 0 w 1906156"/>
              <a:gd name="connsiteY0" fmla="*/ 209263 h 2293016"/>
              <a:gd name="connsiteX1" fmla="*/ 1716717 w 1906156"/>
              <a:gd name="connsiteY1" fmla="*/ 0 h 2293016"/>
              <a:gd name="connsiteX2" fmla="*/ 1906156 w 1906156"/>
              <a:gd name="connsiteY2" fmla="*/ 1147656 h 2293016"/>
              <a:gd name="connsiteX3" fmla="*/ 1714586 w 1906156"/>
              <a:gd name="connsiteY3" fmla="*/ 2288100 h 2293016"/>
              <a:gd name="connsiteX4" fmla="*/ 15240 w 1906156"/>
              <a:gd name="connsiteY4" fmla="*/ 2293016 h 2293016"/>
              <a:gd name="connsiteX5" fmla="*/ 188456 w 1906156"/>
              <a:gd name="connsiteY5" fmla="*/ 1253680 h 2293016"/>
              <a:gd name="connsiteX6" fmla="*/ 0 w 1906156"/>
              <a:gd name="connsiteY6" fmla="*/ 209263 h 2293016"/>
              <a:gd name="connsiteX0" fmla="*/ 0 w 1908614"/>
              <a:gd name="connsiteY0" fmla="*/ 0 h 2295147"/>
              <a:gd name="connsiteX1" fmla="*/ 1719175 w 1908614"/>
              <a:gd name="connsiteY1" fmla="*/ 2131 h 2295147"/>
              <a:gd name="connsiteX2" fmla="*/ 1908614 w 1908614"/>
              <a:gd name="connsiteY2" fmla="*/ 1149787 h 2295147"/>
              <a:gd name="connsiteX3" fmla="*/ 1717044 w 1908614"/>
              <a:gd name="connsiteY3" fmla="*/ 2290231 h 2295147"/>
              <a:gd name="connsiteX4" fmla="*/ 17698 w 1908614"/>
              <a:gd name="connsiteY4" fmla="*/ 2295147 h 2295147"/>
              <a:gd name="connsiteX5" fmla="*/ 190914 w 1908614"/>
              <a:gd name="connsiteY5" fmla="*/ 1255811 h 2295147"/>
              <a:gd name="connsiteX6" fmla="*/ 0 w 1908614"/>
              <a:gd name="connsiteY6" fmla="*/ 0 h 2295147"/>
              <a:gd name="connsiteX0" fmla="*/ 0 w 1908614"/>
              <a:gd name="connsiteY0" fmla="*/ 0 h 2295147"/>
              <a:gd name="connsiteX1" fmla="*/ 1719175 w 1908614"/>
              <a:gd name="connsiteY1" fmla="*/ 2131 h 2295147"/>
              <a:gd name="connsiteX2" fmla="*/ 1908614 w 1908614"/>
              <a:gd name="connsiteY2" fmla="*/ 1149787 h 2295147"/>
              <a:gd name="connsiteX3" fmla="*/ 1717044 w 1908614"/>
              <a:gd name="connsiteY3" fmla="*/ 2290231 h 2295147"/>
              <a:gd name="connsiteX4" fmla="*/ 17698 w 1908614"/>
              <a:gd name="connsiteY4" fmla="*/ 2295147 h 2295147"/>
              <a:gd name="connsiteX5" fmla="*/ 193372 w 1908614"/>
              <a:gd name="connsiteY5" fmla="*/ 1150114 h 2295147"/>
              <a:gd name="connsiteX6" fmla="*/ 0 w 1908614"/>
              <a:gd name="connsiteY6" fmla="*/ 0 h 2295147"/>
              <a:gd name="connsiteX0" fmla="*/ 0 w 1908614"/>
              <a:gd name="connsiteY0" fmla="*/ 0 h 2297605"/>
              <a:gd name="connsiteX1" fmla="*/ 1719175 w 1908614"/>
              <a:gd name="connsiteY1" fmla="*/ 2131 h 2297605"/>
              <a:gd name="connsiteX2" fmla="*/ 1908614 w 1908614"/>
              <a:gd name="connsiteY2" fmla="*/ 1149787 h 2297605"/>
              <a:gd name="connsiteX3" fmla="*/ 1717044 w 1908614"/>
              <a:gd name="connsiteY3" fmla="*/ 2290231 h 2297605"/>
              <a:gd name="connsiteX4" fmla="*/ 492 w 1908614"/>
              <a:gd name="connsiteY4" fmla="*/ 2297605 h 2297605"/>
              <a:gd name="connsiteX5" fmla="*/ 193372 w 1908614"/>
              <a:gd name="connsiteY5" fmla="*/ 1150114 h 2297605"/>
              <a:gd name="connsiteX6" fmla="*/ 0 w 1908614"/>
              <a:gd name="connsiteY6" fmla="*/ 0 h 2297605"/>
              <a:gd name="connsiteX0" fmla="*/ 0 w 1908614"/>
              <a:gd name="connsiteY0" fmla="*/ 0 h 2292689"/>
              <a:gd name="connsiteX1" fmla="*/ 1719175 w 1908614"/>
              <a:gd name="connsiteY1" fmla="*/ 2131 h 2292689"/>
              <a:gd name="connsiteX2" fmla="*/ 1908614 w 1908614"/>
              <a:gd name="connsiteY2" fmla="*/ 1149787 h 2292689"/>
              <a:gd name="connsiteX3" fmla="*/ 1717044 w 1908614"/>
              <a:gd name="connsiteY3" fmla="*/ 2290231 h 2292689"/>
              <a:gd name="connsiteX4" fmla="*/ 2950 w 1908614"/>
              <a:gd name="connsiteY4" fmla="*/ 2292689 h 2292689"/>
              <a:gd name="connsiteX5" fmla="*/ 193372 w 1908614"/>
              <a:gd name="connsiteY5" fmla="*/ 1150114 h 2292689"/>
              <a:gd name="connsiteX6" fmla="*/ 0 w 1908614"/>
              <a:gd name="connsiteY6" fmla="*/ 0 h 2292689"/>
              <a:gd name="connsiteX0" fmla="*/ 0 w 1908614"/>
              <a:gd name="connsiteY0" fmla="*/ 0 h 2290231"/>
              <a:gd name="connsiteX1" fmla="*/ 1719175 w 1908614"/>
              <a:gd name="connsiteY1" fmla="*/ 2131 h 2290231"/>
              <a:gd name="connsiteX2" fmla="*/ 1908614 w 1908614"/>
              <a:gd name="connsiteY2" fmla="*/ 1149787 h 2290231"/>
              <a:gd name="connsiteX3" fmla="*/ 1717044 w 1908614"/>
              <a:gd name="connsiteY3" fmla="*/ 2290231 h 2290231"/>
              <a:gd name="connsiteX4" fmla="*/ 107453 w 1908614"/>
              <a:gd name="connsiteY4" fmla="*/ 2240438 h 2290231"/>
              <a:gd name="connsiteX5" fmla="*/ 193372 w 1908614"/>
              <a:gd name="connsiteY5" fmla="*/ 1150114 h 2290231"/>
              <a:gd name="connsiteX6" fmla="*/ 0 w 1908614"/>
              <a:gd name="connsiteY6" fmla="*/ 0 h 2290231"/>
              <a:gd name="connsiteX0" fmla="*/ 0 w 1908614"/>
              <a:gd name="connsiteY0" fmla="*/ 0 h 2290512"/>
              <a:gd name="connsiteX1" fmla="*/ 1719175 w 1908614"/>
              <a:gd name="connsiteY1" fmla="*/ 2131 h 2290512"/>
              <a:gd name="connsiteX2" fmla="*/ 1908614 w 1908614"/>
              <a:gd name="connsiteY2" fmla="*/ 1149787 h 2290512"/>
              <a:gd name="connsiteX3" fmla="*/ 1717044 w 1908614"/>
              <a:gd name="connsiteY3" fmla="*/ 2290231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9175 w 1908614"/>
              <a:gd name="connsiteY1" fmla="*/ 2131 h 2290512"/>
              <a:gd name="connsiteX2" fmla="*/ 1908614 w 1908614"/>
              <a:gd name="connsiteY2" fmla="*/ 1149787 h 2290512"/>
              <a:gd name="connsiteX3" fmla="*/ 1629958 w 1908614"/>
              <a:gd name="connsiteY3" fmla="*/ 2192259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9175 w 1908614"/>
              <a:gd name="connsiteY1" fmla="*/ 2131 h 2290512"/>
              <a:gd name="connsiteX2" fmla="*/ 1908614 w 1908614"/>
              <a:gd name="connsiteY2" fmla="*/ 1149787 h 2290512"/>
              <a:gd name="connsiteX3" fmla="*/ 1725752 w 1908614"/>
              <a:gd name="connsiteY3" fmla="*/ 2290230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4821 w 1908614"/>
              <a:gd name="connsiteY1" fmla="*/ 4308 h 2290512"/>
              <a:gd name="connsiteX2" fmla="*/ 1908614 w 1908614"/>
              <a:gd name="connsiteY2" fmla="*/ 1149787 h 2290512"/>
              <a:gd name="connsiteX3" fmla="*/ 1725752 w 1908614"/>
              <a:gd name="connsiteY3" fmla="*/ 2290230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6998 w 1908614"/>
              <a:gd name="connsiteY1" fmla="*/ 2131 h 2290512"/>
              <a:gd name="connsiteX2" fmla="*/ 1908614 w 1908614"/>
              <a:gd name="connsiteY2" fmla="*/ 1149787 h 2290512"/>
              <a:gd name="connsiteX3" fmla="*/ 1725752 w 1908614"/>
              <a:gd name="connsiteY3" fmla="*/ 2290230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24942"/>
              <a:gd name="connsiteY0" fmla="*/ 0 h 2301398"/>
              <a:gd name="connsiteX1" fmla="*/ 1733326 w 1924942"/>
              <a:gd name="connsiteY1" fmla="*/ 13017 h 2301398"/>
              <a:gd name="connsiteX2" fmla="*/ 1924942 w 1924942"/>
              <a:gd name="connsiteY2" fmla="*/ 1160673 h 2301398"/>
              <a:gd name="connsiteX3" fmla="*/ 1742080 w 1924942"/>
              <a:gd name="connsiteY3" fmla="*/ 2301116 h 2301398"/>
              <a:gd name="connsiteX4" fmla="*/ 17101 w 1924942"/>
              <a:gd name="connsiteY4" fmla="*/ 2301398 h 2301398"/>
              <a:gd name="connsiteX5" fmla="*/ 209700 w 1924942"/>
              <a:gd name="connsiteY5" fmla="*/ 1161000 h 2301398"/>
              <a:gd name="connsiteX6" fmla="*/ 0 w 1924942"/>
              <a:gd name="connsiteY6" fmla="*/ 0 h 2301398"/>
              <a:gd name="connsiteX0" fmla="*/ 0 w 1924942"/>
              <a:gd name="connsiteY0" fmla="*/ 0 h 2301398"/>
              <a:gd name="connsiteX1" fmla="*/ 1733326 w 1924942"/>
              <a:gd name="connsiteY1" fmla="*/ 13017 h 2301398"/>
              <a:gd name="connsiteX2" fmla="*/ 1924942 w 1924942"/>
              <a:gd name="connsiteY2" fmla="*/ 1160673 h 2301398"/>
              <a:gd name="connsiteX3" fmla="*/ 1742080 w 1924942"/>
              <a:gd name="connsiteY3" fmla="*/ 2301116 h 2301398"/>
              <a:gd name="connsiteX4" fmla="*/ 17101 w 1924942"/>
              <a:gd name="connsiteY4" fmla="*/ 2301398 h 2301398"/>
              <a:gd name="connsiteX5" fmla="*/ 187929 w 1924942"/>
              <a:gd name="connsiteY5" fmla="*/ 1155557 h 2301398"/>
              <a:gd name="connsiteX6" fmla="*/ 0 w 1924942"/>
              <a:gd name="connsiteY6" fmla="*/ 0 h 2301398"/>
              <a:gd name="connsiteX0" fmla="*/ 0 w 1935828"/>
              <a:gd name="connsiteY0" fmla="*/ 3312 h 2288381"/>
              <a:gd name="connsiteX1" fmla="*/ 1744212 w 1935828"/>
              <a:gd name="connsiteY1" fmla="*/ 0 h 2288381"/>
              <a:gd name="connsiteX2" fmla="*/ 1935828 w 1935828"/>
              <a:gd name="connsiteY2" fmla="*/ 1147656 h 2288381"/>
              <a:gd name="connsiteX3" fmla="*/ 1752966 w 1935828"/>
              <a:gd name="connsiteY3" fmla="*/ 2288099 h 2288381"/>
              <a:gd name="connsiteX4" fmla="*/ 27987 w 1935828"/>
              <a:gd name="connsiteY4" fmla="*/ 2288381 h 2288381"/>
              <a:gd name="connsiteX5" fmla="*/ 198815 w 1935828"/>
              <a:gd name="connsiteY5" fmla="*/ 1142540 h 2288381"/>
              <a:gd name="connsiteX6" fmla="*/ 0 w 1935828"/>
              <a:gd name="connsiteY6" fmla="*/ 3312 h 2288381"/>
              <a:gd name="connsiteX0" fmla="*/ 0 w 1935828"/>
              <a:gd name="connsiteY0" fmla="*/ 3312 h 2288381"/>
              <a:gd name="connsiteX1" fmla="*/ 1744212 w 1935828"/>
              <a:gd name="connsiteY1" fmla="*/ 0 h 2288381"/>
              <a:gd name="connsiteX2" fmla="*/ 1935828 w 1935828"/>
              <a:gd name="connsiteY2" fmla="*/ 1147656 h 2288381"/>
              <a:gd name="connsiteX3" fmla="*/ 1752966 w 1935828"/>
              <a:gd name="connsiteY3" fmla="*/ 2288099 h 2288381"/>
              <a:gd name="connsiteX4" fmla="*/ 773 w 1935828"/>
              <a:gd name="connsiteY4" fmla="*/ 2288381 h 2288381"/>
              <a:gd name="connsiteX5" fmla="*/ 198815 w 1935828"/>
              <a:gd name="connsiteY5" fmla="*/ 1142540 h 2288381"/>
              <a:gd name="connsiteX6" fmla="*/ 0 w 1935828"/>
              <a:gd name="connsiteY6" fmla="*/ 3312 h 2288381"/>
              <a:gd name="connsiteX0" fmla="*/ 0 w 1935828"/>
              <a:gd name="connsiteY0" fmla="*/ 0 h 2285069"/>
              <a:gd name="connsiteX1" fmla="*/ 1741971 w 1935828"/>
              <a:gd name="connsiteY1" fmla="*/ 1170 h 2285069"/>
              <a:gd name="connsiteX2" fmla="*/ 1935828 w 1935828"/>
              <a:gd name="connsiteY2" fmla="*/ 1144344 h 2285069"/>
              <a:gd name="connsiteX3" fmla="*/ 1752966 w 1935828"/>
              <a:gd name="connsiteY3" fmla="*/ 2284787 h 2285069"/>
              <a:gd name="connsiteX4" fmla="*/ 773 w 1935828"/>
              <a:gd name="connsiteY4" fmla="*/ 2285069 h 2285069"/>
              <a:gd name="connsiteX5" fmla="*/ 198815 w 1935828"/>
              <a:gd name="connsiteY5" fmla="*/ 1139228 h 2285069"/>
              <a:gd name="connsiteX6" fmla="*/ 0 w 1935828"/>
              <a:gd name="connsiteY6" fmla="*/ 0 h 2285069"/>
              <a:gd name="connsiteX0" fmla="*/ 0 w 1935828"/>
              <a:gd name="connsiteY0" fmla="*/ 0 h 2291511"/>
              <a:gd name="connsiteX1" fmla="*/ 1741971 w 1935828"/>
              <a:gd name="connsiteY1" fmla="*/ 1170 h 2291511"/>
              <a:gd name="connsiteX2" fmla="*/ 1935828 w 1935828"/>
              <a:gd name="connsiteY2" fmla="*/ 1144344 h 2291511"/>
              <a:gd name="connsiteX3" fmla="*/ 1748484 w 1935828"/>
              <a:gd name="connsiteY3" fmla="*/ 2291511 h 2291511"/>
              <a:gd name="connsiteX4" fmla="*/ 773 w 1935828"/>
              <a:gd name="connsiteY4" fmla="*/ 2285069 h 2291511"/>
              <a:gd name="connsiteX5" fmla="*/ 198815 w 1935828"/>
              <a:gd name="connsiteY5" fmla="*/ 1139228 h 2291511"/>
              <a:gd name="connsiteX6" fmla="*/ 0 w 1935828"/>
              <a:gd name="connsiteY6" fmla="*/ 0 h 2291511"/>
              <a:gd name="connsiteX0" fmla="*/ 0 w 1935828"/>
              <a:gd name="connsiteY0" fmla="*/ 0 h 2285069"/>
              <a:gd name="connsiteX1" fmla="*/ 1741971 w 1935828"/>
              <a:gd name="connsiteY1" fmla="*/ 1170 h 2285069"/>
              <a:gd name="connsiteX2" fmla="*/ 1935828 w 1935828"/>
              <a:gd name="connsiteY2" fmla="*/ 1144344 h 2285069"/>
              <a:gd name="connsiteX3" fmla="*/ 1748484 w 1935828"/>
              <a:gd name="connsiteY3" fmla="*/ 2284787 h 2285069"/>
              <a:gd name="connsiteX4" fmla="*/ 773 w 1935828"/>
              <a:gd name="connsiteY4" fmla="*/ 2285069 h 2285069"/>
              <a:gd name="connsiteX5" fmla="*/ 198815 w 1935828"/>
              <a:gd name="connsiteY5" fmla="*/ 1139228 h 2285069"/>
              <a:gd name="connsiteX6" fmla="*/ 0 w 1935828"/>
              <a:gd name="connsiteY6" fmla="*/ 0 h 2285069"/>
              <a:gd name="connsiteX0" fmla="*/ 0 w 1935828"/>
              <a:gd name="connsiteY0" fmla="*/ 0 h 2289269"/>
              <a:gd name="connsiteX1" fmla="*/ 1741971 w 1935828"/>
              <a:gd name="connsiteY1" fmla="*/ 1170 h 2289269"/>
              <a:gd name="connsiteX2" fmla="*/ 1935828 w 1935828"/>
              <a:gd name="connsiteY2" fmla="*/ 1144344 h 2289269"/>
              <a:gd name="connsiteX3" fmla="*/ 1748484 w 1935828"/>
              <a:gd name="connsiteY3" fmla="*/ 2289269 h 2289269"/>
              <a:gd name="connsiteX4" fmla="*/ 773 w 1935828"/>
              <a:gd name="connsiteY4" fmla="*/ 2285069 h 2289269"/>
              <a:gd name="connsiteX5" fmla="*/ 198815 w 1935828"/>
              <a:gd name="connsiteY5" fmla="*/ 1139228 h 2289269"/>
              <a:gd name="connsiteX6" fmla="*/ 0 w 1935828"/>
              <a:gd name="connsiteY6" fmla="*/ 0 h 2289269"/>
              <a:gd name="connsiteX0" fmla="*/ 0 w 1935828"/>
              <a:gd name="connsiteY0" fmla="*/ 0 h 2287028"/>
              <a:gd name="connsiteX1" fmla="*/ 1741971 w 1935828"/>
              <a:gd name="connsiteY1" fmla="*/ 1170 h 2287028"/>
              <a:gd name="connsiteX2" fmla="*/ 1935828 w 1935828"/>
              <a:gd name="connsiteY2" fmla="*/ 1144344 h 2287028"/>
              <a:gd name="connsiteX3" fmla="*/ 1746243 w 1935828"/>
              <a:gd name="connsiteY3" fmla="*/ 2287028 h 2287028"/>
              <a:gd name="connsiteX4" fmla="*/ 773 w 1935828"/>
              <a:gd name="connsiteY4" fmla="*/ 2285069 h 2287028"/>
              <a:gd name="connsiteX5" fmla="*/ 198815 w 1935828"/>
              <a:gd name="connsiteY5" fmla="*/ 1139228 h 2287028"/>
              <a:gd name="connsiteX6" fmla="*/ 0 w 1935828"/>
              <a:gd name="connsiteY6" fmla="*/ 0 h 2287028"/>
              <a:gd name="connsiteX0" fmla="*/ 0 w 1942552"/>
              <a:gd name="connsiteY0" fmla="*/ 0 h 2287028"/>
              <a:gd name="connsiteX1" fmla="*/ 1741971 w 1942552"/>
              <a:gd name="connsiteY1" fmla="*/ 1170 h 2287028"/>
              <a:gd name="connsiteX2" fmla="*/ 1942552 w 1942552"/>
              <a:gd name="connsiteY2" fmla="*/ 1142103 h 2287028"/>
              <a:gd name="connsiteX3" fmla="*/ 1746243 w 1942552"/>
              <a:gd name="connsiteY3" fmla="*/ 2287028 h 2287028"/>
              <a:gd name="connsiteX4" fmla="*/ 773 w 1942552"/>
              <a:gd name="connsiteY4" fmla="*/ 2285069 h 2287028"/>
              <a:gd name="connsiteX5" fmla="*/ 198815 w 1942552"/>
              <a:gd name="connsiteY5" fmla="*/ 1139228 h 2287028"/>
              <a:gd name="connsiteX6" fmla="*/ 0 w 1942552"/>
              <a:gd name="connsiteY6" fmla="*/ 0 h 2287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42552" h="2287028">
                <a:moveTo>
                  <a:pt x="0" y="0"/>
                </a:moveTo>
                <a:lnTo>
                  <a:pt x="1741971" y="1170"/>
                </a:lnTo>
                <a:lnTo>
                  <a:pt x="1942552" y="1142103"/>
                </a:lnTo>
                <a:lnTo>
                  <a:pt x="1746243" y="2287028"/>
                </a:lnTo>
                <a:lnTo>
                  <a:pt x="773" y="2285069"/>
                </a:lnTo>
                <a:lnTo>
                  <a:pt x="198815" y="113922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51942" rtlCol="0" anchor="t"/>
          <a:lstStyle/>
          <a:p>
            <a:pPr algn="ctr" defTabSz="1218926"/>
            <a:r>
              <a:rPr lang="en-GB" sz="4799" b="1" dirty="0">
                <a:solidFill>
                  <a:srgbClr val="FFFFFF"/>
                </a:solidFill>
              </a:rPr>
              <a:t>220,2</a:t>
            </a:r>
          </a:p>
          <a:p>
            <a:pPr lvl="0" algn="ctr" defTabSz="1218926"/>
            <a:r>
              <a:rPr lang="en-GB" sz="2000" b="1" dirty="0">
                <a:solidFill>
                  <a:srgbClr val="FFFFFF"/>
                </a:solidFill>
              </a:rPr>
              <a:t>MILLONES €</a:t>
            </a:r>
          </a:p>
          <a:p>
            <a:pPr algn="ctr" defTabSz="1218926"/>
            <a:endParaRPr lang="en-GB" sz="4799" b="1" dirty="0">
              <a:solidFill>
                <a:srgbClr val="FFFFFF"/>
              </a:solidFill>
            </a:endParaRPr>
          </a:p>
        </p:txBody>
      </p:sp>
      <p:sp>
        <p:nvSpPr>
          <p:cNvPr id="19" name="Eingekerbter Richtungspfeil 21"/>
          <p:cNvSpPr/>
          <p:nvPr/>
        </p:nvSpPr>
        <p:spPr>
          <a:xfrm>
            <a:off x="9407881" y="3597874"/>
            <a:ext cx="2492651" cy="1530400"/>
          </a:xfrm>
          <a:custGeom>
            <a:avLst/>
            <a:gdLst>
              <a:gd name="connsiteX0" fmla="*/ 0 w 1728192"/>
              <a:gd name="connsiteY0" fmla="*/ 0 h 1997393"/>
              <a:gd name="connsiteX1" fmla="*/ 864096 w 1728192"/>
              <a:gd name="connsiteY1" fmla="*/ 0 h 1997393"/>
              <a:gd name="connsiteX2" fmla="*/ 1728192 w 1728192"/>
              <a:gd name="connsiteY2" fmla="*/ 998697 h 1997393"/>
              <a:gd name="connsiteX3" fmla="*/ 864096 w 1728192"/>
              <a:gd name="connsiteY3" fmla="*/ 1997393 h 1997393"/>
              <a:gd name="connsiteX4" fmla="*/ 0 w 1728192"/>
              <a:gd name="connsiteY4" fmla="*/ 1997393 h 1997393"/>
              <a:gd name="connsiteX5" fmla="*/ 864096 w 1728192"/>
              <a:gd name="connsiteY5" fmla="*/ 998697 h 1997393"/>
              <a:gd name="connsiteX6" fmla="*/ 0 w 1728192"/>
              <a:gd name="connsiteY6" fmla="*/ 0 h 1997393"/>
              <a:gd name="connsiteX0" fmla="*/ 0 w 1728192"/>
              <a:gd name="connsiteY0" fmla="*/ 0 h 1997393"/>
              <a:gd name="connsiteX1" fmla="*/ 864096 w 1728192"/>
              <a:gd name="connsiteY1" fmla="*/ 0 h 1997393"/>
              <a:gd name="connsiteX2" fmla="*/ 1728192 w 1728192"/>
              <a:gd name="connsiteY2" fmla="*/ 998697 h 1997393"/>
              <a:gd name="connsiteX3" fmla="*/ 864096 w 1728192"/>
              <a:gd name="connsiteY3" fmla="*/ 1997393 h 1997393"/>
              <a:gd name="connsiteX4" fmla="*/ 0 w 1728192"/>
              <a:gd name="connsiteY4" fmla="*/ 1997393 h 1997393"/>
              <a:gd name="connsiteX5" fmla="*/ 188456 w 1728192"/>
              <a:gd name="connsiteY5" fmla="*/ 1044417 h 1997393"/>
              <a:gd name="connsiteX6" fmla="*/ 0 w 1728192"/>
              <a:gd name="connsiteY6" fmla="*/ 0 h 1997393"/>
              <a:gd name="connsiteX0" fmla="*/ 0 w 1911072"/>
              <a:gd name="connsiteY0" fmla="*/ 0 h 1997393"/>
              <a:gd name="connsiteX1" fmla="*/ 864096 w 1911072"/>
              <a:gd name="connsiteY1" fmla="*/ 0 h 1997393"/>
              <a:gd name="connsiteX2" fmla="*/ 1911072 w 1911072"/>
              <a:gd name="connsiteY2" fmla="*/ 1034257 h 1997393"/>
              <a:gd name="connsiteX3" fmla="*/ 864096 w 1911072"/>
              <a:gd name="connsiteY3" fmla="*/ 1997393 h 1997393"/>
              <a:gd name="connsiteX4" fmla="*/ 0 w 1911072"/>
              <a:gd name="connsiteY4" fmla="*/ 1997393 h 1997393"/>
              <a:gd name="connsiteX5" fmla="*/ 188456 w 1911072"/>
              <a:gd name="connsiteY5" fmla="*/ 1044417 h 1997393"/>
              <a:gd name="connsiteX6" fmla="*/ 0 w 1911072"/>
              <a:gd name="connsiteY6" fmla="*/ 0 h 1997393"/>
              <a:gd name="connsiteX0" fmla="*/ 0 w 1911072"/>
              <a:gd name="connsiteY0" fmla="*/ 10160 h 2007553"/>
              <a:gd name="connsiteX1" fmla="*/ 1692136 w 1911072"/>
              <a:gd name="connsiteY1" fmla="*/ 0 h 2007553"/>
              <a:gd name="connsiteX2" fmla="*/ 1911072 w 1911072"/>
              <a:gd name="connsiteY2" fmla="*/ 1044417 h 2007553"/>
              <a:gd name="connsiteX3" fmla="*/ 864096 w 1911072"/>
              <a:gd name="connsiteY3" fmla="*/ 2007553 h 2007553"/>
              <a:gd name="connsiteX4" fmla="*/ 0 w 1911072"/>
              <a:gd name="connsiteY4" fmla="*/ 2007553 h 2007553"/>
              <a:gd name="connsiteX5" fmla="*/ 188456 w 1911072"/>
              <a:gd name="connsiteY5" fmla="*/ 1054577 h 2007553"/>
              <a:gd name="connsiteX6" fmla="*/ 0 w 1911072"/>
              <a:gd name="connsiteY6" fmla="*/ 10160 h 2007553"/>
              <a:gd name="connsiteX0" fmla="*/ 0 w 1911072"/>
              <a:gd name="connsiteY0" fmla="*/ 10160 h 2017713"/>
              <a:gd name="connsiteX1" fmla="*/ 1692136 w 1911072"/>
              <a:gd name="connsiteY1" fmla="*/ 0 h 2017713"/>
              <a:gd name="connsiteX2" fmla="*/ 1911072 w 1911072"/>
              <a:gd name="connsiteY2" fmla="*/ 1044417 h 2017713"/>
              <a:gd name="connsiteX3" fmla="*/ 1702296 w 1911072"/>
              <a:gd name="connsiteY3" fmla="*/ 2017713 h 2017713"/>
              <a:gd name="connsiteX4" fmla="*/ 0 w 1911072"/>
              <a:gd name="connsiteY4" fmla="*/ 2007553 h 2017713"/>
              <a:gd name="connsiteX5" fmla="*/ 188456 w 1911072"/>
              <a:gd name="connsiteY5" fmla="*/ 1054577 h 2017713"/>
              <a:gd name="connsiteX6" fmla="*/ 0 w 1911072"/>
              <a:gd name="connsiteY6" fmla="*/ 10160 h 2017713"/>
              <a:gd name="connsiteX0" fmla="*/ 0 w 1911072"/>
              <a:gd name="connsiteY0" fmla="*/ 10160 h 2093913"/>
              <a:gd name="connsiteX1" fmla="*/ 1692136 w 1911072"/>
              <a:gd name="connsiteY1" fmla="*/ 0 h 2093913"/>
              <a:gd name="connsiteX2" fmla="*/ 1911072 w 1911072"/>
              <a:gd name="connsiteY2" fmla="*/ 1044417 h 2093913"/>
              <a:gd name="connsiteX3" fmla="*/ 1702296 w 1911072"/>
              <a:gd name="connsiteY3" fmla="*/ 2017713 h 2093913"/>
              <a:gd name="connsiteX4" fmla="*/ 15240 w 1911072"/>
              <a:gd name="connsiteY4" fmla="*/ 2093913 h 2093913"/>
              <a:gd name="connsiteX5" fmla="*/ 188456 w 1911072"/>
              <a:gd name="connsiteY5" fmla="*/ 1054577 h 2093913"/>
              <a:gd name="connsiteX6" fmla="*/ 0 w 1911072"/>
              <a:gd name="connsiteY6" fmla="*/ 10160 h 2093913"/>
              <a:gd name="connsiteX0" fmla="*/ 0 w 1911072"/>
              <a:gd name="connsiteY0" fmla="*/ 10160 h 2093913"/>
              <a:gd name="connsiteX1" fmla="*/ 1692136 w 1911072"/>
              <a:gd name="connsiteY1" fmla="*/ 0 h 2093913"/>
              <a:gd name="connsiteX2" fmla="*/ 1911072 w 1911072"/>
              <a:gd name="connsiteY2" fmla="*/ 1044417 h 2093913"/>
              <a:gd name="connsiteX3" fmla="*/ 1714586 w 1911072"/>
              <a:gd name="connsiteY3" fmla="*/ 2088997 h 2093913"/>
              <a:gd name="connsiteX4" fmla="*/ 15240 w 1911072"/>
              <a:gd name="connsiteY4" fmla="*/ 2093913 h 2093913"/>
              <a:gd name="connsiteX5" fmla="*/ 188456 w 1911072"/>
              <a:gd name="connsiteY5" fmla="*/ 1054577 h 2093913"/>
              <a:gd name="connsiteX6" fmla="*/ 0 w 1911072"/>
              <a:gd name="connsiteY6" fmla="*/ 10160 h 2093913"/>
              <a:gd name="connsiteX0" fmla="*/ 0 w 1915988"/>
              <a:gd name="connsiteY0" fmla="*/ 10160 h 2093913"/>
              <a:gd name="connsiteX1" fmla="*/ 1692136 w 1915988"/>
              <a:gd name="connsiteY1" fmla="*/ 0 h 2093913"/>
              <a:gd name="connsiteX2" fmla="*/ 1915988 w 1915988"/>
              <a:gd name="connsiteY2" fmla="*/ 955927 h 2093913"/>
              <a:gd name="connsiteX3" fmla="*/ 1714586 w 1915988"/>
              <a:gd name="connsiteY3" fmla="*/ 2088997 h 2093913"/>
              <a:gd name="connsiteX4" fmla="*/ 15240 w 1915988"/>
              <a:gd name="connsiteY4" fmla="*/ 2093913 h 2093913"/>
              <a:gd name="connsiteX5" fmla="*/ 188456 w 1915988"/>
              <a:gd name="connsiteY5" fmla="*/ 1054577 h 2093913"/>
              <a:gd name="connsiteX6" fmla="*/ 0 w 1915988"/>
              <a:gd name="connsiteY6" fmla="*/ 10160 h 2093913"/>
              <a:gd name="connsiteX0" fmla="*/ 0 w 1906156"/>
              <a:gd name="connsiteY0" fmla="*/ 10160 h 2093913"/>
              <a:gd name="connsiteX1" fmla="*/ 1692136 w 1906156"/>
              <a:gd name="connsiteY1" fmla="*/ 0 h 2093913"/>
              <a:gd name="connsiteX2" fmla="*/ 1906156 w 1906156"/>
              <a:gd name="connsiteY2" fmla="*/ 948553 h 2093913"/>
              <a:gd name="connsiteX3" fmla="*/ 1714586 w 1906156"/>
              <a:gd name="connsiteY3" fmla="*/ 2088997 h 2093913"/>
              <a:gd name="connsiteX4" fmla="*/ 15240 w 1906156"/>
              <a:gd name="connsiteY4" fmla="*/ 2093913 h 2093913"/>
              <a:gd name="connsiteX5" fmla="*/ 188456 w 1906156"/>
              <a:gd name="connsiteY5" fmla="*/ 1054577 h 2093913"/>
              <a:gd name="connsiteX6" fmla="*/ 0 w 1906156"/>
              <a:gd name="connsiteY6" fmla="*/ 10160 h 2093913"/>
              <a:gd name="connsiteX0" fmla="*/ 0 w 1906156"/>
              <a:gd name="connsiteY0" fmla="*/ 209263 h 2293016"/>
              <a:gd name="connsiteX1" fmla="*/ 1716717 w 1906156"/>
              <a:gd name="connsiteY1" fmla="*/ 0 h 2293016"/>
              <a:gd name="connsiteX2" fmla="*/ 1906156 w 1906156"/>
              <a:gd name="connsiteY2" fmla="*/ 1147656 h 2293016"/>
              <a:gd name="connsiteX3" fmla="*/ 1714586 w 1906156"/>
              <a:gd name="connsiteY3" fmla="*/ 2288100 h 2293016"/>
              <a:gd name="connsiteX4" fmla="*/ 15240 w 1906156"/>
              <a:gd name="connsiteY4" fmla="*/ 2293016 h 2293016"/>
              <a:gd name="connsiteX5" fmla="*/ 188456 w 1906156"/>
              <a:gd name="connsiteY5" fmla="*/ 1253680 h 2293016"/>
              <a:gd name="connsiteX6" fmla="*/ 0 w 1906156"/>
              <a:gd name="connsiteY6" fmla="*/ 209263 h 2293016"/>
              <a:gd name="connsiteX0" fmla="*/ 0 w 1908614"/>
              <a:gd name="connsiteY0" fmla="*/ 0 h 2295147"/>
              <a:gd name="connsiteX1" fmla="*/ 1719175 w 1908614"/>
              <a:gd name="connsiteY1" fmla="*/ 2131 h 2295147"/>
              <a:gd name="connsiteX2" fmla="*/ 1908614 w 1908614"/>
              <a:gd name="connsiteY2" fmla="*/ 1149787 h 2295147"/>
              <a:gd name="connsiteX3" fmla="*/ 1717044 w 1908614"/>
              <a:gd name="connsiteY3" fmla="*/ 2290231 h 2295147"/>
              <a:gd name="connsiteX4" fmla="*/ 17698 w 1908614"/>
              <a:gd name="connsiteY4" fmla="*/ 2295147 h 2295147"/>
              <a:gd name="connsiteX5" fmla="*/ 190914 w 1908614"/>
              <a:gd name="connsiteY5" fmla="*/ 1255811 h 2295147"/>
              <a:gd name="connsiteX6" fmla="*/ 0 w 1908614"/>
              <a:gd name="connsiteY6" fmla="*/ 0 h 2295147"/>
              <a:gd name="connsiteX0" fmla="*/ 0 w 1908614"/>
              <a:gd name="connsiteY0" fmla="*/ 0 h 2295147"/>
              <a:gd name="connsiteX1" fmla="*/ 1719175 w 1908614"/>
              <a:gd name="connsiteY1" fmla="*/ 2131 h 2295147"/>
              <a:gd name="connsiteX2" fmla="*/ 1908614 w 1908614"/>
              <a:gd name="connsiteY2" fmla="*/ 1149787 h 2295147"/>
              <a:gd name="connsiteX3" fmla="*/ 1717044 w 1908614"/>
              <a:gd name="connsiteY3" fmla="*/ 2290231 h 2295147"/>
              <a:gd name="connsiteX4" fmla="*/ 17698 w 1908614"/>
              <a:gd name="connsiteY4" fmla="*/ 2295147 h 2295147"/>
              <a:gd name="connsiteX5" fmla="*/ 193372 w 1908614"/>
              <a:gd name="connsiteY5" fmla="*/ 1150114 h 2295147"/>
              <a:gd name="connsiteX6" fmla="*/ 0 w 1908614"/>
              <a:gd name="connsiteY6" fmla="*/ 0 h 2295147"/>
              <a:gd name="connsiteX0" fmla="*/ 0 w 1908614"/>
              <a:gd name="connsiteY0" fmla="*/ 0 h 2297605"/>
              <a:gd name="connsiteX1" fmla="*/ 1719175 w 1908614"/>
              <a:gd name="connsiteY1" fmla="*/ 2131 h 2297605"/>
              <a:gd name="connsiteX2" fmla="*/ 1908614 w 1908614"/>
              <a:gd name="connsiteY2" fmla="*/ 1149787 h 2297605"/>
              <a:gd name="connsiteX3" fmla="*/ 1717044 w 1908614"/>
              <a:gd name="connsiteY3" fmla="*/ 2290231 h 2297605"/>
              <a:gd name="connsiteX4" fmla="*/ 492 w 1908614"/>
              <a:gd name="connsiteY4" fmla="*/ 2297605 h 2297605"/>
              <a:gd name="connsiteX5" fmla="*/ 193372 w 1908614"/>
              <a:gd name="connsiteY5" fmla="*/ 1150114 h 2297605"/>
              <a:gd name="connsiteX6" fmla="*/ 0 w 1908614"/>
              <a:gd name="connsiteY6" fmla="*/ 0 h 2297605"/>
              <a:gd name="connsiteX0" fmla="*/ 0 w 1908614"/>
              <a:gd name="connsiteY0" fmla="*/ 0 h 2292689"/>
              <a:gd name="connsiteX1" fmla="*/ 1719175 w 1908614"/>
              <a:gd name="connsiteY1" fmla="*/ 2131 h 2292689"/>
              <a:gd name="connsiteX2" fmla="*/ 1908614 w 1908614"/>
              <a:gd name="connsiteY2" fmla="*/ 1149787 h 2292689"/>
              <a:gd name="connsiteX3" fmla="*/ 1717044 w 1908614"/>
              <a:gd name="connsiteY3" fmla="*/ 2290231 h 2292689"/>
              <a:gd name="connsiteX4" fmla="*/ 2950 w 1908614"/>
              <a:gd name="connsiteY4" fmla="*/ 2292689 h 2292689"/>
              <a:gd name="connsiteX5" fmla="*/ 193372 w 1908614"/>
              <a:gd name="connsiteY5" fmla="*/ 1150114 h 2292689"/>
              <a:gd name="connsiteX6" fmla="*/ 0 w 1908614"/>
              <a:gd name="connsiteY6" fmla="*/ 0 h 2292689"/>
              <a:gd name="connsiteX0" fmla="*/ 0 w 1908614"/>
              <a:gd name="connsiteY0" fmla="*/ 0 h 2290231"/>
              <a:gd name="connsiteX1" fmla="*/ 1719175 w 1908614"/>
              <a:gd name="connsiteY1" fmla="*/ 2131 h 2290231"/>
              <a:gd name="connsiteX2" fmla="*/ 1908614 w 1908614"/>
              <a:gd name="connsiteY2" fmla="*/ 1149787 h 2290231"/>
              <a:gd name="connsiteX3" fmla="*/ 1717044 w 1908614"/>
              <a:gd name="connsiteY3" fmla="*/ 2290231 h 2290231"/>
              <a:gd name="connsiteX4" fmla="*/ 107453 w 1908614"/>
              <a:gd name="connsiteY4" fmla="*/ 2240438 h 2290231"/>
              <a:gd name="connsiteX5" fmla="*/ 193372 w 1908614"/>
              <a:gd name="connsiteY5" fmla="*/ 1150114 h 2290231"/>
              <a:gd name="connsiteX6" fmla="*/ 0 w 1908614"/>
              <a:gd name="connsiteY6" fmla="*/ 0 h 2290231"/>
              <a:gd name="connsiteX0" fmla="*/ 0 w 1908614"/>
              <a:gd name="connsiteY0" fmla="*/ 0 h 2290512"/>
              <a:gd name="connsiteX1" fmla="*/ 1719175 w 1908614"/>
              <a:gd name="connsiteY1" fmla="*/ 2131 h 2290512"/>
              <a:gd name="connsiteX2" fmla="*/ 1908614 w 1908614"/>
              <a:gd name="connsiteY2" fmla="*/ 1149787 h 2290512"/>
              <a:gd name="connsiteX3" fmla="*/ 1717044 w 1908614"/>
              <a:gd name="connsiteY3" fmla="*/ 2290231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9175 w 1908614"/>
              <a:gd name="connsiteY1" fmla="*/ 2131 h 2290512"/>
              <a:gd name="connsiteX2" fmla="*/ 1908614 w 1908614"/>
              <a:gd name="connsiteY2" fmla="*/ 1149787 h 2290512"/>
              <a:gd name="connsiteX3" fmla="*/ 1629958 w 1908614"/>
              <a:gd name="connsiteY3" fmla="*/ 2192259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9175 w 1908614"/>
              <a:gd name="connsiteY1" fmla="*/ 2131 h 2290512"/>
              <a:gd name="connsiteX2" fmla="*/ 1908614 w 1908614"/>
              <a:gd name="connsiteY2" fmla="*/ 1149787 h 2290512"/>
              <a:gd name="connsiteX3" fmla="*/ 1725752 w 1908614"/>
              <a:gd name="connsiteY3" fmla="*/ 2290230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4821 w 1908614"/>
              <a:gd name="connsiteY1" fmla="*/ 4308 h 2290512"/>
              <a:gd name="connsiteX2" fmla="*/ 1908614 w 1908614"/>
              <a:gd name="connsiteY2" fmla="*/ 1149787 h 2290512"/>
              <a:gd name="connsiteX3" fmla="*/ 1725752 w 1908614"/>
              <a:gd name="connsiteY3" fmla="*/ 2290230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08614"/>
              <a:gd name="connsiteY0" fmla="*/ 0 h 2290512"/>
              <a:gd name="connsiteX1" fmla="*/ 1716998 w 1908614"/>
              <a:gd name="connsiteY1" fmla="*/ 2131 h 2290512"/>
              <a:gd name="connsiteX2" fmla="*/ 1908614 w 1908614"/>
              <a:gd name="connsiteY2" fmla="*/ 1149787 h 2290512"/>
              <a:gd name="connsiteX3" fmla="*/ 1725752 w 1908614"/>
              <a:gd name="connsiteY3" fmla="*/ 2290230 h 2290512"/>
              <a:gd name="connsiteX4" fmla="*/ 773 w 1908614"/>
              <a:gd name="connsiteY4" fmla="*/ 2290512 h 2290512"/>
              <a:gd name="connsiteX5" fmla="*/ 193372 w 1908614"/>
              <a:gd name="connsiteY5" fmla="*/ 1150114 h 2290512"/>
              <a:gd name="connsiteX6" fmla="*/ 0 w 1908614"/>
              <a:gd name="connsiteY6" fmla="*/ 0 h 2290512"/>
              <a:gd name="connsiteX0" fmla="*/ 0 w 1924942"/>
              <a:gd name="connsiteY0" fmla="*/ 0 h 2301398"/>
              <a:gd name="connsiteX1" fmla="*/ 1733326 w 1924942"/>
              <a:gd name="connsiteY1" fmla="*/ 13017 h 2301398"/>
              <a:gd name="connsiteX2" fmla="*/ 1924942 w 1924942"/>
              <a:gd name="connsiteY2" fmla="*/ 1160673 h 2301398"/>
              <a:gd name="connsiteX3" fmla="*/ 1742080 w 1924942"/>
              <a:gd name="connsiteY3" fmla="*/ 2301116 h 2301398"/>
              <a:gd name="connsiteX4" fmla="*/ 17101 w 1924942"/>
              <a:gd name="connsiteY4" fmla="*/ 2301398 h 2301398"/>
              <a:gd name="connsiteX5" fmla="*/ 209700 w 1924942"/>
              <a:gd name="connsiteY5" fmla="*/ 1161000 h 2301398"/>
              <a:gd name="connsiteX6" fmla="*/ 0 w 1924942"/>
              <a:gd name="connsiteY6" fmla="*/ 0 h 2301398"/>
              <a:gd name="connsiteX0" fmla="*/ 0 w 1924942"/>
              <a:gd name="connsiteY0" fmla="*/ 0 h 2301398"/>
              <a:gd name="connsiteX1" fmla="*/ 1733326 w 1924942"/>
              <a:gd name="connsiteY1" fmla="*/ 13017 h 2301398"/>
              <a:gd name="connsiteX2" fmla="*/ 1924942 w 1924942"/>
              <a:gd name="connsiteY2" fmla="*/ 1160673 h 2301398"/>
              <a:gd name="connsiteX3" fmla="*/ 1742080 w 1924942"/>
              <a:gd name="connsiteY3" fmla="*/ 2301116 h 2301398"/>
              <a:gd name="connsiteX4" fmla="*/ 17101 w 1924942"/>
              <a:gd name="connsiteY4" fmla="*/ 2301398 h 2301398"/>
              <a:gd name="connsiteX5" fmla="*/ 187929 w 1924942"/>
              <a:gd name="connsiteY5" fmla="*/ 1155557 h 2301398"/>
              <a:gd name="connsiteX6" fmla="*/ 0 w 1924942"/>
              <a:gd name="connsiteY6" fmla="*/ 0 h 2301398"/>
              <a:gd name="connsiteX0" fmla="*/ 0 w 1935828"/>
              <a:gd name="connsiteY0" fmla="*/ 3312 h 2288381"/>
              <a:gd name="connsiteX1" fmla="*/ 1744212 w 1935828"/>
              <a:gd name="connsiteY1" fmla="*/ 0 h 2288381"/>
              <a:gd name="connsiteX2" fmla="*/ 1935828 w 1935828"/>
              <a:gd name="connsiteY2" fmla="*/ 1147656 h 2288381"/>
              <a:gd name="connsiteX3" fmla="*/ 1752966 w 1935828"/>
              <a:gd name="connsiteY3" fmla="*/ 2288099 h 2288381"/>
              <a:gd name="connsiteX4" fmla="*/ 27987 w 1935828"/>
              <a:gd name="connsiteY4" fmla="*/ 2288381 h 2288381"/>
              <a:gd name="connsiteX5" fmla="*/ 198815 w 1935828"/>
              <a:gd name="connsiteY5" fmla="*/ 1142540 h 2288381"/>
              <a:gd name="connsiteX6" fmla="*/ 0 w 1935828"/>
              <a:gd name="connsiteY6" fmla="*/ 3312 h 2288381"/>
              <a:gd name="connsiteX0" fmla="*/ 0 w 1935828"/>
              <a:gd name="connsiteY0" fmla="*/ 3312 h 2288381"/>
              <a:gd name="connsiteX1" fmla="*/ 1744212 w 1935828"/>
              <a:gd name="connsiteY1" fmla="*/ 0 h 2288381"/>
              <a:gd name="connsiteX2" fmla="*/ 1935828 w 1935828"/>
              <a:gd name="connsiteY2" fmla="*/ 1147656 h 2288381"/>
              <a:gd name="connsiteX3" fmla="*/ 1752966 w 1935828"/>
              <a:gd name="connsiteY3" fmla="*/ 2288099 h 2288381"/>
              <a:gd name="connsiteX4" fmla="*/ 773 w 1935828"/>
              <a:gd name="connsiteY4" fmla="*/ 2288381 h 2288381"/>
              <a:gd name="connsiteX5" fmla="*/ 198815 w 1935828"/>
              <a:gd name="connsiteY5" fmla="*/ 1142540 h 2288381"/>
              <a:gd name="connsiteX6" fmla="*/ 0 w 1935828"/>
              <a:gd name="connsiteY6" fmla="*/ 3312 h 2288381"/>
              <a:gd name="connsiteX0" fmla="*/ 0 w 1935828"/>
              <a:gd name="connsiteY0" fmla="*/ 0 h 2285069"/>
              <a:gd name="connsiteX1" fmla="*/ 1741971 w 1935828"/>
              <a:gd name="connsiteY1" fmla="*/ 1170 h 2285069"/>
              <a:gd name="connsiteX2" fmla="*/ 1935828 w 1935828"/>
              <a:gd name="connsiteY2" fmla="*/ 1144344 h 2285069"/>
              <a:gd name="connsiteX3" fmla="*/ 1752966 w 1935828"/>
              <a:gd name="connsiteY3" fmla="*/ 2284787 h 2285069"/>
              <a:gd name="connsiteX4" fmla="*/ 773 w 1935828"/>
              <a:gd name="connsiteY4" fmla="*/ 2285069 h 2285069"/>
              <a:gd name="connsiteX5" fmla="*/ 198815 w 1935828"/>
              <a:gd name="connsiteY5" fmla="*/ 1139228 h 2285069"/>
              <a:gd name="connsiteX6" fmla="*/ 0 w 1935828"/>
              <a:gd name="connsiteY6" fmla="*/ 0 h 2285069"/>
              <a:gd name="connsiteX0" fmla="*/ 0 w 1935828"/>
              <a:gd name="connsiteY0" fmla="*/ 0 h 2291511"/>
              <a:gd name="connsiteX1" fmla="*/ 1741971 w 1935828"/>
              <a:gd name="connsiteY1" fmla="*/ 1170 h 2291511"/>
              <a:gd name="connsiteX2" fmla="*/ 1935828 w 1935828"/>
              <a:gd name="connsiteY2" fmla="*/ 1144344 h 2291511"/>
              <a:gd name="connsiteX3" fmla="*/ 1748484 w 1935828"/>
              <a:gd name="connsiteY3" fmla="*/ 2291511 h 2291511"/>
              <a:gd name="connsiteX4" fmla="*/ 773 w 1935828"/>
              <a:gd name="connsiteY4" fmla="*/ 2285069 h 2291511"/>
              <a:gd name="connsiteX5" fmla="*/ 198815 w 1935828"/>
              <a:gd name="connsiteY5" fmla="*/ 1139228 h 2291511"/>
              <a:gd name="connsiteX6" fmla="*/ 0 w 1935828"/>
              <a:gd name="connsiteY6" fmla="*/ 0 h 2291511"/>
              <a:gd name="connsiteX0" fmla="*/ 0 w 1935828"/>
              <a:gd name="connsiteY0" fmla="*/ 0 h 2285069"/>
              <a:gd name="connsiteX1" fmla="*/ 1741971 w 1935828"/>
              <a:gd name="connsiteY1" fmla="*/ 1170 h 2285069"/>
              <a:gd name="connsiteX2" fmla="*/ 1935828 w 1935828"/>
              <a:gd name="connsiteY2" fmla="*/ 1144344 h 2285069"/>
              <a:gd name="connsiteX3" fmla="*/ 1748484 w 1935828"/>
              <a:gd name="connsiteY3" fmla="*/ 2284787 h 2285069"/>
              <a:gd name="connsiteX4" fmla="*/ 773 w 1935828"/>
              <a:gd name="connsiteY4" fmla="*/ 2285069 h 2285069"/>
              <a:gd name="connsiteX5" fmla="*/ 198815 w 1935828"/>
              <a:gd name="connsiteY5" fmla="*/ 1139228 h 2285069"/>
              <a:gd name="connsiteX6" fmla="*/ 0 w 1935828"/>
              <a:gd name="connsiteY6" fmla="*/ 0 h 2285069"/>
              <a:gd name="connsiteX0" fmla="*/ 0 w 1935828"/>
              <a:gd name="connsiteY0" fmla="*/ 0 h 2289269"/>
              <a:gd name="connsiteX1" fmla="*/ 1741971 w 1935828"/>
              <a:gd name="connsiteY1" fmla="*/ 1170 h 2289269"/>
              <a:gd name="connsiteX2" fmla="*/ 1935828 w 1935828"/>
              <a:gd name="connsiteY2" fmla="*/ 1144344 h 2289269"/>
              <a:gd name="connsiteX3" fmla="*/ 1748484 w 1935828"/>
              <a:gd name="connsiteY3" fmla="*/ 2289269 h 2289269"/>
              <a:gd name="connsiteX4" fmla="*/ 773 w 1935828"/>
              <a:gd name="connsiteY4" fmla="*/ 2285069 h 2289269"/>
              <a:gd name="connsiteX5" fmla="*/ 198815 w 1935828"/>
              <a:gd name="connsiteY5" fmla="*/ 1139228 h 2289269"/>
              <a:gd name="connsiteX6" fmla="*/ 0 w 1935828"/>
              <a:gd name="connsiteY6" fmla="*/ 0 h 2289269"/>
              <a:gd name="connsiteX0" fmla="*/ 0 w 1935828"/>
              <a:gd name="connsiteY0" fmla="*/ 0 h 2287028"/>
              <a:gd name="connsiteX1" fmla="*/ 1741971 w 1935828"/>
              <a:gd name="connsiteY1" fmla="*/ 1170 h 2287028"/>
              <a:gd name="connsiteX2" fmla="*/ 1935828 w 1935828"/>
              <a:gd name="connsiteY2" fmla="*/ 1144344 h 2287028"/>
              <a:gd name="connsiteX3" fmla="*/ 1746243 w 1935828"/>
              <a:gd name="connsiteY3" fmla="*/ 2287028 h 2287028"/>
              <a:gd name="connsiteX4" fmla="*/ 773 w 1935828"/>
              <a:gd name="connsiteY4" fmla="*/ 2285069 h 2287028"/>
              <a:gd name="connsiteX5" fmla="*/ 198815 w 1935828"/>
              <a:gd name="connsiteY5" fmla="*/ 1139228 h 2287028"/>
              <a:gd name="connsiteX6" fmla="*/ 0 w 1935828"/>
              <a:gd name="connsiteY6" fmla="*/ 0 h 2287028"/>
              <a:gd name="connsiteX0" fmla="*/ 0 w 1942552"/>
              <a:gd name="connsiteY0" fmla="*/ 0 h 2287028"/>
              <a:gd name="connsiteX1" fmla="*/ 1741971 w 1942552"/>
              <a:gd name="connsiteY1" fmla="*/ 1170 h 2287028"/>
              <a:gd name="connsiteX2" fmla="*/ 1942552 w 1942552"/>
              <a:gd name="connsiteY2" fmla="*/ 1142103 h 2287028"/>
              <a:gd name="connsiteX3" fmla="*/ 1746243 w 1942552"/>
              <a:gd name="connsiteY3" fmla="*/ 2287028 h 2287028"/>
              <a:gd name="connsiteX4" fmla="*/ 773 w 1942552"/>
              <a:gd name="connsiteY4" fmla="*/ 2285069 h 2287028"/>
              <a:gd name="connsiteX5" fmla="*/ 198815 w 1942552"/>
              <a:gd name="connsiteY5" fmla="*/ 1139228 h 2287028"/>
              <a:gd name="connsiteX6" fmla="*/ 0 w 1942552"/>
              <a:gd name="connsiteY6" fmla="*/ 0 h 2287028"/>
              <a:gd name="connsiteX0" fmla="*/ 198042 w 1941779"/>
              <a:gd name="connsiteY0" fmla="*/ 1138058 h 2285858"/>
              <a:gd name="connsiteX1" fmla="*/ 1741198 w 1941779"/>
              <a:gd name="connsiteY1" fmla="*/ 0 h 2285858"/>
              <a:gd name="connsiteX2" fmla="*/ 1941779 w 1941779"/>
              <a:gd name="connsiteY2" fmla="*/ 1140933 h 2285858"/>
              <a:gd name="connsiteX3" fmla="*/ 1745470 w 1941779"/>
              <a:gd name="connsiteY3" fmla="*/ 2285858 h 2285858"/>
              <a:gd name="connsiteX4" fmla="*/ 0 w 1941779"/>
              <a:gd name="connsiteY4" fmla="*/ 2283899 h 2285858"/>
              <a:gd name="connsiteX5" fmla="*/ 198042 w 1941779"/>
              <a:gd name="connsiteY5" fmla="*/ 1138058 h 2285858"/>
              <a:gd name="connsiteX0" fmla="*/ 198042 w 1941779"/>
              <a:gd name="connsiteY0" fmla="*/ 0 h 1147800"/>
              <a:gd name="connsiteX1" fmla="*/ 1941779 w 1941779"/>
              <a:gd name="connsiteY1" fmla="*/ 2875 h 1147800"/>
              <a:gd name="connsiteX2" fmla="*/ 1745470 w 1941779"/>
              <a:gd name="connsiteY2" fmla="*/ 1147800 h 1147800"/>
              <a:gd name="connsiteX3" fmla="*/ 0 w 1941779"/>
              <a:gd name="connsiteY3" fmla="*/ 1145841 h 1147800"/>
              <a:gd name="connsiteX4" fmla="*/ 198042 w 1941779"/>
              <a:gd name="connsiteY4" fmla="*/ 0 h 1147800"/>
              <a:gd name="connsiteX0" fmla="*/ 198042 w 1941779"/>
              <a:gd name="connsiteY0" fmla="*/ 0 h 1147800"/>
              <a:gd name="connsiteX1" fmla="*/ 1941779 w 1941779"/>
              <a:gd name="connsiteY1" fmla="*/ 634 h 1147800"/>
              <a:gd name="connsiteX2" fmla="*/ 1745470 w 1941779"/>
              <a:gd name="connsiteY2" fmla="*/ 1147800 h 1147800"/>
              <a:gd name="connsiteX3" fmla="*/ 0 w 1941779"/>
              <a:gd name="connsiteY3" fmla="*/ 1145841 h 1147800"/>
              <a:gd name="connsiteX4" fmla="*/ 198042 w 1941779"/>
              <a:gd name="connsiteY4" fmla="*/ 0 h 11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41779" h="1147800">
                <a:moveTo>
                  <a:pt x="198042" y="0"/>
                </a:moveTo>
                <a:lnTo>
                  <a:pt x="1941779" y="634"/>
                </a:lnTo>
                <a:lnTo>
                  <a:pt x="1745470" y="1147800"/>
                </a:lnTo>
                <a:lnTo>
                  <a:pt x="0" y="1145841"/>
                </a:lnTo>
                <a:lnTo>
                  <a:pt x="198042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1942" tIns="0" rIns="251942" bIns="0" rtlCol="0" anchor="ctr"/>
          <a:lstStyle/>
          <a:p>
            <a:pPr algn="ctr" defTabSz="1218926"/>
            <a:r>
              <a:rPr lang="en-GB" b="1" dirty="0">
                <a:solidFill>
                  <a:srgbClr val="FFFFFF"/>
                </a:solidFill>
              </a:rPr>
              <a:t>BENEFICIO NETO</a:t>
            </a:r>
            <a:r>
              <a:rPr lang="en-GB" b="1" baseline="30000" dirty="0">
                <a:solidFill>
                  <a:srgbClr val="FFFFFF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128856625"/>
      </p:ext>
    </p:extLst>
  </p:cSld>
  <p:clrMapOvr>
    <a:masterClrMapping/>
  </p:clrMapOvr>
</p:sld>
</file>

<file path=ppt/theme/theme1.xml><?xml version="1.0" encoding="utf-8"?>
<a:theme xmlns:a="http://schemas.openxmlformats.org/drawingml/2006/main" name="AZ_Global_Master_June_2017_Board">
  <a:themeElements>
    <a:clrScheme name="AZ_PPT_GLOBAL_DESIGNFARBEN">
      <a:dk1>
        <a:srgbClr val="000000"/>
      </a:dk1>
      <a:lt1>
        <a:srgbClr val="FFFFFF"/>
      </a:lt1>
      <a:dk2>
        <a:srgbClr val="49648C"/>
      </a:dk2>
      <a:lt2>
        <a:srgbClr val="D4CDCD"/>
      </a:lt2>
      <a:accent1>
        <a:srgbClr val="96DCFA"/>
      </a:accent1>
      <a:accent2>
        <a:srgbClr val="CCDD61"/>
      </a:accent2>
      <a:accent3>
        <a:srgbClr val="EECCD5"/>
      </a:accent3>
      <a:accent4>
        <a:srgbClr val="FDD25C"/>
      </a:accent4>
      <a:accent5>
        <a:srgbClr val="FF934F"/>
      </a:accent5>
      <a:accent6>
        <a:srgbClr val="C0DDBD"/>
      </a:accent6>
      <a:hlink>
        <a:srgbClr val="003781"/>
      </a:hlink>
      <a:folHlink>
        <a:srgbClr val="5A3982"/>
      </a:folHlink>
    </a:clrScheme>
    <a:fontScheme name="Allianz_Arial_201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4F2F2"/>
        </a:solidFill>
        <a:ln>
          <a:noFill/>
        </a:ln>
      </a:spPr>
      <a:bodyPr rot="0" spcFirstLastPara="0" vertOverflow="overflow" horzOverflow="overflow" vert="horz" wrap="square" lIns="108000" tIns="108000" rIns="108000" bIns="108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spcBef>
            <a:spcPts val="100"/>
          </a:spcBef>
          <a:spcAft>
            <a:spcPts val="100"/>
          </a:spcAft>
          <a:defRPr sz="1400" dirty="0" smtClean="0"/>
        </a:defPPr>
      </a:lstStyle>
    </a:spDef>
    <a:txDef>
      <a:spPr/>
      <a:bodyPr vert="horz" wrap="square" lIns="72000" tIns="72000" rIns="72000" bIns="72000" rtlCol="0">
        <a:spAutoFit/>
      </a:bodyPr>
      <a:lstStyle>
        <a:defPPr>
          <a:defRPr sz="1800" dirty="0" smtClean="0"/>
        </a:defPPr>
      </a:lstStyle>
    </a:txDef>
  </a:objectDefaults>
  <a:extraClrSchemeLst/>
  <a:custClrLst>
    <a:custClr name="rgb(90,83,96)">
      <a:srgbClr val="5A5360"/>
    </a:custClr>
    <a:custClr name="rgb(215,211,217)">
      <a:srgbClr val="D7D3D9"/>
    </a:custClr>
    <a:custClr name="rgb(90,57,130)">
      <a:srgbClr val="5A3982"/>
    </a:custClr>
    <a:custClr name="rgb(218,208,225)">
      <a:srgbClr val="DAD0E1"/>
    </a:custClr>
    <a:custClr name="rgb(91,93,48)">
      <a:srgbClr val="5B5D30"/>
    </a:custClr>
    <a:custClr name="rgb(212,213,200)">
      <a:srgbClr val="D4D5C8"/>
    </a:custClr>
    <a:custClr name="rgb(64,125,113)">
      <a:srgbClr val="407D71"/>
    </a:custClr>
    <a:custClr name="rgb(195,216,212)">
      <a:srgbClr val="C3D8D4"/>
    </a:custClr>
    <a:custClr name="rgb(73,100,140)">
      <a:srgbClr val="49648C"/>
    </a:custClr>
    <a:custClr name="rgb(202,212,222)">
      <a:srgbClr val="CAD4DE"/>
    </a:custClr>
    <a:custClr name="rgb(183,30,63)">
      <a:srgbClr val="B71E3F"/>
    </a:custClr>
    <a:custClr name="rgb(241,200,208)">
      <a:srgbClr val="F1C8D0"/>
    </a:custClr>
    <a:custClr name="rgb(0,125,140)">
      <a:srgbClr val="007D8C"/>
    </a:custClr>
    <a:custClr name="rgb(177,218,221)">
      <a:srgbClr val="B1DADD"/>
    </a:custClr>
    <a:custClr name="rgb(192,221,189)">
      <a:srgbClr val="C0DDBD"/>
    </a:custClr>
    <a:custClr name="rgb(223,238,222)">
      <a:srgbClr val="DFEEDE"/>
    </a:custClr>
    <a:custClr name="rgb(239,246,238)">
      <a:srgbClr val="EFF6EE"/>
    </a:custClr>
    <a:custClr name="rgb(234,207,192)">
      <a:srgbClr val="EACFC0"/>
    </a:custClr>
    <a:custClr name="rgb(243,229,223)">
      <a:srgbClr val="F3E5DF"/>
    </a:custClr>
    <a:custClr name="rgb(249,242,239)">
      <a:srgbClr val="F9F2EF"/>
    </a:custClr>
    <a:custClr name="rgb(212,205,205)">
      <a:srgbClr val="D4CDCD"/>
    </a:custClr>
    <a:custClr name="rgb(239,232,230)">
      <a:srgbClr val="EFE8E6"/>
    </a:custClr>
    <a:custClr name="rgb(248,244,242)">
      <a:srgbClr val="F8F4F2"/>
    </a:custClr>
    <a:custClr name="rgb(207,233,238)">
      <a:srgbClr val="CFE9EE"/>
    </a:custClr>
    <a:custClr name="rgb(230,244,246)">
      <a:srgbClr val="E6F4F6"/>
    </a:custClr>
    <a:custClr name="rgb(241,249,250)">
      <a:srgbClr val="F1F9FA"/>
    </a:custClr>
    <a:custClr name="rgb(235,225,191)">
      <a:srgbClr val="EBE1BF"/>
    </a:custClr>
    <a:custClr name="rgb(245,240,224)">
      <a:srgbClr val="F5F0E0"/>
    </a:custClr>
    <a:custClr name="rgb(250,247,239)">
      <a:srgbClr val="FAF7EF"/>
    </a:custClr>
    <a:custClr name="rgb(0,55,129)">
      <a:srgbClr val="003781"/>
    </a:custClr>
    <a:custClr name="rgb(238,204,213)">
      <a:srgbClr val="EECCD5"/>
    </a:custClr>
    <a:custClr name="rgb(246,229,234)">
      <a:srgbClr val="F6E5EA"/>
    </a:custClr>
    <a:custClr name="rgb(251,242,244)">
      <a:srgbClr val="FBF2F4"/>
    </a:custClr>
    <a:custClr name="rgb(219,211,189)">
      <a:srgbClr val="DBD3BD"/>
    </a:custClr>
    <a:custClr name="rgb(235,231,219)">
      <a:srgbClr val="EBE7DB"/>
    </a:custClr>
    <a:custClr name="rgb(245,243,237)">
      <a:srgbClr val="F5F3ED"/>
    </a:custClr>
    <a:custClr name="rgb(204,221,97)">
      <a:srgbClr val="CCDD61"/>
    </a:custClr>
    <a:custClr name="rgb(227,235,175)">
      <a:srgbClr val="E3EBAF"/>
    </a:custClr>
    <a:custClr name="rgb(150,220,250)">
      <a:srgbClr val="96DCFA"/>
    </a:custClr>
    <a:custClr name="rgb(193,235,251)">
      <a:srgbClr val="C1EBFB"/>
    </a:custClr>
    <a:custClr name="rgb(138,103,156)">
      <a:srgbClr val="8A679C"/>
    </a:custClr>
    <a:custClr name="rgb(225,207,234)">
      <a:srgbClr val="E1CFEA"/>
    </a:custClr>
    <a:custClr name="rgb(228,0,58)">
      <a:srgbClr val="E4003A"/>
    </a:custClr>
    <a:custClr name="rgb(247,199,195)">
      <a:srgbClr val="F7C7C3"/>
    </a:custClr>
    <a:custClr name="rgb(127,228,224)">
      <a:srgbClr val="7FE4E0"/>
    </a:custClr>
    <a:custClr name="rgb(195,232,231)">
      <a:srgbClr val="C3E8E7"/>
    </a:custClr>
    <a:custClr name="rgb(253,210,92)">
      <a:srgbClr val="FDD25C"/>
    </a:custClr>
    <a:custClr name="rgb(255,232,176)">
      <a:srgbClr val="FFE8B0"/>
    </a:custClr>
    <a:custClr name="rgb(255,147,79)">
      <a:srgbClr val="FF934F"/>
    </a:custClr>
    <a:custClr name="rgb(247,202,171)">
      <a:srgbClr val="F7CAAB"/>
    </a:custClr>
  </a:custClrLst>
  <a:extLst>
    <a:ext uri="{05A4C25C-085E-4340-85A3-A5531E510DB2}">
      <thm15:themeFamily xmlns:thm15="http://schemas.microsoft.com/office/thememl/2012/main" name="AZ_Plantilla_Convención Anual _2018 [solo lectura]" id="{6DCF3C75-83DC-4A37-AB30-BC23F9F25851}" vid="{6C96D3B6-43AE-4131-8170-0D11D43BC34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59</Words>
  <Application>Microsoft Office PowerPoint</Application>
  <PresentationFormat>Panorámica</PresentationFormat>
  <Paragraphs>19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Symbol</vt:lpstr>
      <vt:lpstr>AZ_Global_Master_June_2017_Board</vt:lpstr>
      <vt:lpstr>CIFRAS CLAVE GRUPO ALLIANZ EN ESPAÑA1  A CIERRE DE 2020</vt:lpstr>
    </vt:vector>
  </TitlesOfParts>
  <Company>Allianz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CIFRAS CLAVE GRUPO ALLIANZ EN ESPAÑA*  A CIERRE DE 2018</dc:title>
  <dc:creator>Egaña Barrios, Ana</dc:creator>
  <cp:lastModifiedBy>Egaña Barrios, Ana</cp:lastModifiedBy>
  <cp:revision>6</cp:revision>
  <dcterms:created xsi:type="dcterms:W3CDTF">2019-10-02T10:49:02Z</dcterms:created>
  <dcterms:modified xsi:type="dcterms:W3CDTF">2021-11-26T07:04:31Z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Offisync_UniqueId" pid="2">
    <vt:lpwstr>479351</vt:lpwstr>
  </property>
  <property fmtid="{D5CDD505-2E9C-101B-9397-08002B2CF9AE}" name="Offisync_ProviderInitializationData" pid="3">
    <vt:lpwstr>https://connect.allianz.com</vt:lpwstr>
  </property>
  <property fmtid="{D5CDD505-2E9C-101B-9397-08002B2CF9AE}" name="Offisync_ServerID" pid="4">
    <vt:lpwstr>afd47052-d4b6-4a68-bc46-5ebf2229a14c</vt:lpwstr>
  </property>
  <property fmtid="{D5CDD505-2E9C-101B-9397-08002B2CF9AE}" name="Jive_LatestUserAccountName" pid="5">
    <vt:lpwstr>helena.sendra@allianz.es</vt:lpwstr>
  </property>
  <property fmtid="{D5CDD505-2E9C-101B-9397-08002B2CF9AE}" name="Offisync_UpdateToken" pid="6">
    <vt:lpwstr>2</vt:lpwstr>
  </property>
  <property fmtid="{D5CDD505-2E9C-101B-9397-08002B2CF9AE}" name="Jive_VersionGuid" pid="7">
    <vt:lpwstr>6596a5a7-e6d0-4277-b346-0d351a3e3363</vt:lpwstr>
  </property>
  <property fmtid="{D5CDD505-2E9C-101B-9397-08002B2CF9AE}" name="Metadata" pid="8">
    <vt:lpwstr>b7988hualzfd</vt:lpwstr>
  </property>
  <property fmtid="{D5CDD505-2E9C-101B-9397-08002B2CF9AE}" name="OfficeDocumentSecurity_16112020120309" pid="9">
    <vt:lpwstr>16112020120309;e006748;0</vt:lpwstr>
  </property>
  <property fmtid="{D5CDD505-2E9C-101B-9397-08002B2CF9AE}" name="OfficeDocumentSecurity_16112020120315" pid="10">
    <vt:lpwstr>16112020120315;e006748;0</vt:lpwstr>
  </property>
  <property fmtid="{D5CDD505-2E9C-101B-9397-08002B2CF9AE}" name="Jive_ModifiedButNotPublished" pid="11">
    <vt:lpwstr/>
  </property>
  <property fmtid="{D5CDD505-2E9C-101B-9397-08002B2CF9AE}" name="OfficeDocumentSecurity_04112021105514" pid="12">
    <vt:lpwstr>04112021105514;e006418;0</vt:lpwstr>
  </property>
  <property fmtid="{D5CDD505-2E9C-101B-9397-08002B2CF9AE}" name="MSIP_Label_863bc15e-e7bf-41c1-bdb3-03882d8a2e2c_Enabled" pid="13">
    <vt:lpwstr>true</vt:lpwstr>
  </property>
  <property fmtid="{D5CDD505-2E9C-101B-9397-08002B2CF9AE}" name="MSIP_Label_863bc15e-e7bf-41c1-bdb3-03882d8a2e2c_SetDate" pid="14">
    <vt:lpwstr>2021-11-26T07:03:41Z</vt:lpwstr>
  </property>
  <property fmtid="{D5CDD505-2E9C-101B-9397-08002B2CF9AE}" name="MSIP_Label_863bc15e-e7bf-41c1-bdb3-03882d8a2e2c_Method" pid="15">
    <vt:lpwstr>Privileged</vt:lpwstr>
  </property>
  <property fmtid="{D5CDD505-2E9C-101B-9397-08002B2CF9AE}" name="MSIP_Label_863bc15e-e7bf-41c1-bdb3-03882d8a2e2c_Name" pid="16">
    <vt:lpwstr>863bc15e-e7bf-41c1-bdb3-03882d8a2e2c</vt:lpwstr>
  </property>
  <property fmtid="{D5CDD505-2E9C-101B-9397-08002B2CF9AE}" name="MSIP_Label_863bc15e-e7bf-41c1-bdb3-03882d8a2e2c_SiteId" pid="17">
    <vt:lpwstr>6e06e42d-6925-47c6-b9e7-9581c7ca302a</vt:lpwstr>
  </property>
  <property fmtid="{D5CDD505-2E9C-101B-9397-08002B2CF9AE}" name="MSIP_Label_863bc15e-e7bf-41c1-bdb3-03882d8a2e2c_ActionId" pid="18">
    <vt:lpwstr>42970af9-6750-4f38-be12-e6f1b74c7742</vt:lpwstr>
  </property>
  <property fmtid="{D5CDD505-2E9C-101B-9397-08002B2CF9AE}" name="MSIP_Label_863bc15e-e7bf-41c1-bdb3-03882d8a2e2c_ContentBits" pid="19">
    <vt:lpwstr>1</vt:lpwstr>
  </property>
</Properties>
</file>